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71" r:id="rId3"/>
    <p:sldId id="383" r:id="rId4"/>
    <p:sldId id="296" r:id="rId5"/>
    <p:sldId id="297" r:id="rId6"/>
    <p:sldId id="361" r:id="rId7"/>
    <p:sldId id="329" r:id="rId8"/>
    <p:sldId id="330" r:id="rId9"/>
    <p:sldId id="384" r:id="rId10"/>
    <p:sldId id="301" r:id="rId11"/>
    <p:sldId id="303" r:id="rId12"/>
    <p:sldId id="362" r:id="rId13"/>
    <p:sldId id="342" r:id="rId14"/>
    <p:sldId id="343" r:id="rId15"/>
    <p:sldId id="385" r:id="rId16"/>
    <p:sldId id="308" r:id="rId17"/>
    <p:sldId id="350" r:id="rId18"/>
    <p:sldId id="386" r:id="rId19"/>
    <p:sldId id="325" r:id="rId20"/>
    <p:sldId id="331" r:id="rId21"/>
    <p:sldId id="363" r:id="rId22"/>
    <p:sldId id="364" r:id="rId23"/>
    <p:sldId id="332" r:id="rId24"/>
    <p:sldId id="333" r:id="rId25"/>
    <p:sldId id="335" r:id="rId26"/>
    <p:sldId id="387" r:id="rId27"/>
    <p:sldId id="353" r:id="rId28"/>
    <p:sldId id="337" r:id="rId29"/>
    <p:sldId id="344" r:id="rId30"/>
    <p:sldId id="354" r:id="rId31"/>
    <p:sldId id="388" r:id="rId32"/>
    <p:sldId id="348" r:id="rId33"/>
    <p:sldId id="314" r:id="rId34"/>
    <p:sldId id="355" r:id="rId35"/>
    <p:sldId id="365" r:id="rId36"/>
    <p:sldId id="366" r:id="rId37"/>
    <p:sldId id="356" r:id="rId38"/>
    <p:sldId id="367" r:id="rId39"/>
    <p:sldId id="389" r:id="rId40"/>
    <p:sldId id="317" r:id="rId41"/>
    <p:sldId id="390" r:id="rId42"/>
    <p:sldId id="368" r:id="rId43"/>
    <p:sldId id="360" r:id="rId44"/>
    <p:sldId id="369" r:id="rId45"/>
    <p:sldId id="391" r:id="rId46"/>
    <p:sldId id="320" r:id="rId47"/>
    <p:sldId id="357" r:id="rId48"/>
    <p:sldId id="370" r:id="rId49"/>
    <p:sldId id="392" r:id="rId50"/>
    <p:sldId id="323" r:id="rId5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07" autoAdjust="0"/>
    <p:restoredTop sz="94280" autoAdjust="0"/>
  </p:normalViewPr>
  <p:slideViewPr>
    <p:cSldViewPr snapToGrid="0">
      <p:cViewPr varScale="1">
        <p:scale>
          <a:sx n="111" d="100"/>
          <a:sy n="111" d="100"/>
        </p:scale>
        <p:origin x="224" y="12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microsoft.com/office/2007/relationships/media" Target="../media/media51.m4a"/><Relationship Id="rId5" Type="http://schemas.openxmlformats.org/officeDocument/2006/relationships/audio" Target="NULL" TargetMode="External"/><Relationship Id="rId4" Type="http://schemas.openxmlformats.org/officeDocument/2006/relationships/audio" Target="../media/media50.mp3"/><Relationship Id="rId9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microsoft.com/office/2007/relationships/media" Target="../media/media52.m4a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microsoft.com/office/2007/relationships/media" Target="../media/media53.m4a"/><Relationship Id="rId5" Type="http://schemas.openxmlformats.org/officeDocument/2006/relationships/audio" Target="NULL" TargetMode="External"/><Relationship Id="rId4" Type="http://schemas.openxmlformats.org/officeDocument/2006/relationships/audio" Target="../media/media50.mp3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5660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-1830" y="741791"/>
            <a:ext cx="672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 6. Jesus Grows Up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5750A-4CD5-42F1-B043-C153100D6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0" end="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327" y="-3314378"/>
            <a:ext cx="826623" cy="815576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6"/>
          <a:stretch/>
        </p:blipFill>
        <p:spPr bwMode="auto">
          <a:xfrm>
            <a:off x="1168773" y="2001382"/>
            <a:ext cx="2918011" cy="3286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2" name="Titl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7" end="978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968" y="-111314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7CBF20-A188-4FBD-9736-7B41CDF3A45A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3489" y="2100877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vor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22936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70D7A1-A4C5-45E7-9528-929CA95A634C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288" y="15156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9629" y="150932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46238" y="294012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9629" y="294618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cret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" end="93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533" y="-108635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6B600B-8772-4928-9498-22108261A8AA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6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824843" y="2930109"/>
            <a:ext cx="3380014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Mes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ah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25200" y="1463040"/>
            <a:ext cx="3064276" cy="9277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et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83" y="-108886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3EA94C-5366-4631-8E9A-6B7D6239DD3C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69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p"/>
      <p:bldP spid="9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46073" y="139472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seph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42904" y="141129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56259" y="280251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bey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" end="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15746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060D25-391A-4441-AC80-B2929F2BFA2D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6" grpId="0" build="p"/>
      <p:bldP spid="7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359" y="141724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24967" y="141724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94358" y="285610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ho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" end="60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03394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492B52-5401-4295-A68C-30474B733621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5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878726" y="1333434"/>
            <a:ext cx="4446748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11352" y="273663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z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" end="56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1112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19E1FE-7411-42E4-9822-F30EF6A3539C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230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" end="28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17602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6299AF-14CD-4599-A2C4-5831F747F4F3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18980" y="2011221"/>
            <a:ext cx="248983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" end="52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060" y="-12065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9BA489-E787-4FC9-8F05-846FE45F0C7F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3073665" y="1978296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ls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" end="45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30556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3B286F-4FD4-4503-9DE2-132234064213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798738" y="1420059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941038" y="281940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" end="6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950" y="-104267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161DC1-04FC-4F3A-9FE3-E38F6AFBBE8E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3027338" y="2075452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 end="98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17221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29C0BB-BEF4-49B5-AB26-048FBEA4596F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432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441781" y="2033045"/>
            <a:ext cx="2222338" cy="136581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" end="64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857" y="-115697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3233DE-94F2-4C3C-B208-2B669F6B5D3E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861" y="14472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20138" y="2815489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" end="135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88" y="-125603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1A3CD3-74A1-4135-8FA2-2A729A4E98BC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6552" y="3435419"/>
            <a:ext cx="2105812" cy="157703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196552" y="923753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96552" y="210051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kn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3891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BD41BE-5053-4170-9CBD-62F849037FF3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252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" end="47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048" y="-11112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EA7FD8-48E0-4233-8D0B-A3D251ED9434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929" y="2917997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p</a:t>
            </a:r>
            <a:r>
              <a:rPr lang="en-US" sz="5000" b="1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>
                <a:latin typeface="Century Gothic" panose="020B0502020202020204" pitchFamily="34" charset="0"/>
              </a:rPr>
              <a:t>nd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725497" y="146631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 end="44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588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CC4172-A3CF-43BE-B53F-7E52E4C901BE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1637" y="15044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769306" y="2758339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" end="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25984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638320-30C6-4B91-A8E4-7E8628C66F71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587" y="14282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9737" y="28509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w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3589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52D913-0D58-4CD7-8FC1-A0E584DCA195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78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987" y="14663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2409931" y="2889030"/>
            <a:ext cx="420813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pen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" end="48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687" y="-114820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17E5F-6503-4997-8C82-DF5946DC53BC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657" y="1214218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1101675" y="2681396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sis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3730361" y="2681396"/>
            <a:ext cx="420813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car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pen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b="1" dirty="0">
              <a:solidFill>
                <a:srgbClr val="FE920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951006" y="1214218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118745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93C473-8741-4C0F-A384-CAF43BE7DB2A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build="p"/>
      <p:bldP spid="6" grpId="0" build="p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410540" y="18915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" end="56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493" y="-120979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7BFDBF-3D5D-4298-88C2-FC965F0531FA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78594" y="1921454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" end="50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243" y="-110363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97895-3E14-43D1-BA7F-7598DCADF9C7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6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858947" y="1937851"/>
            <a:ext cx="3438255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Scrip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ture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" end="6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693" y="-129413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79B589-E35D-4AEC-BDBA-43651DB0147E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1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315651" y="187298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" end="45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793" y="-109982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AC9FC0-447D-4F3B-9309-B82958EEC941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761" y="1902141"/>
            <a:ext cx="2206163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fa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" end="39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123698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5B5848-C267-48D7-875E-D41F7F7C2644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11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35038" y="2267184"/>
            <a:ext cx="2150074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charset="0"/>
                <a:ea typeface="Century Gothic" charset="0"/>
                <a:cs typeface="Century Gothic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  <a:r>
              <a:rPr lang="en-US" sz="5000" dirty="0">
                <a:latin typeface="Century Gothic" charset="0"/>
                <a:ea typeface="Century Gothic" charset="0"/>
                <a:cs typeface="Century Gothic" charset="0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5672" y="2255856"/>
            <a:ext cx="215007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Century Gothic" charset="0"/>
                <a:ea typeface="Century Gothic" charset="0"/>
                <a:cs typeface="Century Gothic" charset="0"/>
              </a:rPr>
              <a:t>N</a:t>
            </a:r>
            <a:r>
              <a:rPr lang="en-US" sz="5000" b="1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  <a:r>
              <a:rPr lang="en-US" sz="5000" dirty="0" err="1">
                <a:latin typeface="Century Gothic" charset="0"/>
                <a:ea typeface="Century Gothic" charset="0"/>
                <a:cs typeface="Century Gothic" charset="0"/>
              </a:rPr>
              <a:t>z</a:t>
            </a:r>
            <a:r>
              <a:rPr lang="en-US" sz="5000" dirty="0">
                <a:latin typeface="Century Gothic" charset="0"/>
                <a:ea typeface="Century Gothic" charset="0"/>
                <a:cs typeface="Century Gothic" charset="0"/>
              </a:rPr>
              <a:t>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" end="106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14208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0540F2-BB7D-4634-B488-94E72EC257FB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20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5745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" end="82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820" y="-129032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FADECF-6BB4-44D7-A1B1-E4475487D4A8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697" y="1420492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 txBox="1">
            <a:spLocks/>
          </p:cNvSpPr>
          <p:nvPr/>
        </p:nvSpPr>
        <p:spPr>
          <a:xfrm>
            <a:off x="1069237" y="2819280"/>
            <a:ext cx="4040217" cy="13996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 txBox="1">
            <a:spLocks/>
          </p:cNvSpPr>
          <p:nvPr/>
        </p:nvSpPr>
        <p:spPr>
          <a:xfrm>
            <a:off x="1028640" y="1381619"/>
            <a:ext cx="3917146" cy="13996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640" y="-117363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FE24BC-2B33-4011-9F3A-F3BB7CB58800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245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build="p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19670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" end="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986" y="-12255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986D56-81A2-4D1E-9D3C-BE581AC4B38B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0432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" end="57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" y="-11303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866955-D5B4-436E-B758-2F44CF8339A8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863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66925"/>
            <a:ext cx="4040217" cy="158115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95" end="763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140" y="-114554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8735B7-4B7C-48CC-AA81-FEBCA606DBA8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5793" y="2003652"/>
            <a:ext cx="3916204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83" end="7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220" y="-100457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17CB2-F27C-4306-BC0C-77F3A2D3D1FB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7586" y="2893594"/>
            <a:ext cx="4040217" cy="1924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/>
              <a:t>s</a:t>
            </a:r>
            <a:r>
              <a:rPr lang="en-US" sz="4500" dirty="0"/>
              <a:t>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61726" y="1381005"/>
            <a:ext cx="4040217" cy="1924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/>
              <a:t>s</a:t>
            </a:r>
            <a:r>
              <a:rPr lang="en-US" sz="4500" dirty="0"/>
              <a:t>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83" end="6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4290" y="-117602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2AB4C7-D410-4D11-9899-7C65D3F70F64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423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build="p"/>
      <p:bldP spid="13" grpId="0" build="p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54153" y="4945559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968579" y="3343075"/>
            <a:ext cx="319927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cr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98797" y="2149477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1917325" y="99535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898797" y="1066953"/>
            <a:ext cx="409609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ph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" end="6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31" y="-96291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C1D0BC-4D42-481E-8F63-0DF58EC67A23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821663" y="1431944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6638392" y="2155012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864981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0877" y="1443259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Mes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endParaRPr lang="en-US" sz="4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60859" y="2986176"/>
            <a:ext cx="3934334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Naz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 err="1">
                <a:latin typeface="Century Gothic" panose="020B0502020202020204" pitchFamily="34" charset="0"/>
              </a:rPr>
              <a:t>reth</a:t>
            </a:r>
            <a:endParaRPr lang="en-US" sz="4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385411" y="2145761"/>
            <a:ext cx="807044" cy="419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907965" y="3730810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840" y="-103064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7A3D59-2607-4C38-9191-0947561A7528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5" grpId="0" build="p"/>
      <p:bldP spid="6" grpId="0" build="p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140029" y="3343075"/>
            <a:ext cx="319927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8877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8877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70247" y="2149477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2088775" y="99535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d-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5070247" y="1066953"/>
            <a:ext cx="409609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" end="8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26" y="-108635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B5E6E8-EE92-49A3-AD2E-D28C2F4A28C9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431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29860" y="2016086"/>
            <a:ext cx="440079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14118" y="1997035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" end="82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781" y="-120979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30F611-79A0-429C-949E-534D611381F7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157996" y="13347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57996" y="28836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46945" y="13396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46945" y="2878742"/>
            <a:ext cx="545082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" end="66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36931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0D40C6-77CD-4273-9E88-25B4D0F4C298}"/>
              </a:ext>
            </a:extLst>
          </p:cNvPr>
          <p:cNvSpPr/>
          <p:nvPr/>
        </p:nvSpPr>
        <p:spPr>
          <a:xfrm>
            <a:off x="8034976" y="-962919"/>
            <a:ext cx="815393" cy="565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62521</TotalTime>
  <Words>389</Words>
  <Application>Microsoft Macintosh PowerPoint</Application>
  <PresentationFormat>On-screen Show (16:10)</PresentationFormat>
  <Paragraphs>149</Paragraphs>
  <Slides>50</Slides>
  <Notes>0</Notes>
  <HiddenSlides>0</HiddenSlides>
  <MMClips>58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471</cp:revision>
  <dcterms:created xsi:type="dcterms:W3CDTF">2017-01-10T01:35:56Z</dcterms:created>
  <dcterms:modified xsi:type="dcterms:W3CDTF">2018-03-14T01:26:45Z</dcterms:modified>
</cp:coreProperties>
</file>