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357" r:id="rId2"/>
    <p:sldId id="257" r:id="rId3"/>
    <p:sldId id="278" r:id="rId4"/>
    <p:sldId id="408" r:id="rId5"/>
    <p:sldId id="385" r:id="rId6"/>
    <p:sldId id="395" r:id="rId7"/>
    <p:sldId id="396" r:id="rId8"/>
    <p:sldId id="397" r:id="rId9"/>
    <p:sldId id="279" r:id="rId10"/>
    <p:sldId id="409" r:id="rId11"/>
    <p:sldId id="331" r:id="rId12"/>
    <p:sldId id="359" r:id="rId13"/>
    <p:sldId id="332" r:id="rId14"/>
    <p:sldId id="280" r:id="rId15"/>
    <p:sldId id="377" r:id="rId16"/>
    <p:sldId id="378" r:id="rId17"/>
    <p:sldId id="281" r:id="rId18"/>
    <p:sldId id="381" r:id="rId19"/>
    <p:sldId id="398" r:id="rId20"/>
    <p:sldId id="284" r:id="rId21"/>
    <p:sldId id="399" r:id="rId22"/>
    <p:sldId id="301" r:id="rId23"/>
    <p:sldId id="368" r:id="rId24"/>
    <p:sldId id="406" r:id="rId25"/>
    <p:sldId id="407" r:id="rId26"/>
    <p:sldId id="287" r:id="rId27"/>
    <p:sldId id="364" r:id="rId28"/>
    <p:sldId id="347" r:id="rId29"/>
    <p:sldId id="349" r:id="rId30"/>
    <p:sldId id="363" r:id="rId31"/>
    <p:sldId id="365" r:id="rId32"/>
    <p:sldId id="366" r:id="rId33"/>
    <p:sldId id="389" r:id="rId34"/>
    <p:sldId id="404" r:id="rId35"/>
    <p:sldId id="390" r:id="rId36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1414B2"/>
    <a:srgbClr val="1506D4"/>
    <a:srgbClr val="990000"/>
    <a:srgbClr val="FE920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43" autoAdjust="0"/>
    <p:restoredTop sz="94280" autoAdjust="0"/>
  </p:normalViewPr>
  <p:slideViewPr>
    <p:cSldViewPr snapToGrid="0">
      <p:cViewPr varScale="1">
        <p:scale>
          <a:sx n="127" d="100"/>
          <a:sy n="127" d="100"/>
        </p:scale>
        <p:origin x="192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43707-40CE-1C4D-A342-DEBA2A69CDDC}" type="datetimeFigureOut">
              <a:rPr lang="en-US" smtClean="0"/>
              <a:t>3/21/18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AB4F1-E88B-3E4A-93A4-19F0B93E6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8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7" Type="http://schemas.openxmlformats.org/officeDocument/2006/relationships/image" Target="../media/image2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2.png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9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7.wmf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../media/media21.m4a"/><Relationship Id="rId7" Type="http://schemas.openxmlformats.org/officeDocument/2006/relationships/image" Target="../media/image2.png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1.m4a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media" Target="../media/media22.m4a"/><Relationship Id="rId7" Type="http://schemas.openxmlformats.org/officeDocument/2006/relationships/image" Target="../media/image2.png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2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3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6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6" Type="http://schemas.openxmlformats.org/officeDocument/2006/relationships/audio" Target="../media/media27.m4a"/><Relationship Id="rId5" Type="http://schemas.microsoft.com/office/2007/relationships/media" Target="../media/media27.m4a"/><Relationship Id="rId4" Type="http://schemas.openxmlformats.org/officeDocument/2006/relationships/audio" Target="../media/media26.mp3"/><Relationship Id="rId9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32.m4a"/><Relationship Id="rId7" Type="http://schemas.microsoft.com/office/2007/relationships/hdphoto" Target="../media/hdphoto1.wdp"/><Relationship Id="rId2" Type="http://schemas.microsoft.com/office/2007/relationships/media" Target="../media/media3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0.m4a"/><Relationship Id="rId7" Type="http://schemas.openxmlformats.org/officeDocument/2006/relationships/image" Target="../media/image5.wmf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0" y="3146863"/>
            <a:ext cx="439141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Syllable Divisions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87534" y="1411375"/>
            <a:ext cx="2998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Part 3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56478" y="1967942"/>
            <a:ext cx="6144322" cy="0"/>
          </a:xfrm>
          <a:prstGeom prst="line">
            <a:avLst/>
          </a:prstGeom>
          <a:ln w="762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1FD105D-6DB2-4B76-9D8A-D75B6BE83700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60E5E1-22DD-4887-9087-C64FC7C65B6C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ED48F3-3FEE-402C-935F-8CA2FE151C8D}"/>
              </a:ext>
            </a:extLst>
          </p:cNvPr>
          <p:cNvSpPr txBox="1"/>
          <p:nvPr/>
        </p:nvSpPr>
        <p:spPr>
          <a:xfrm>
            <a:off x="256478" y="685220"/>
            <a:ext cx="8887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spc="-150" dirty="0">
                <a:solidFill>
                  <a:prstClr val="black"/>
                </a:solidFill>
                <a:latin typeface="Century Gothic" panose="020B0502020202020204" pitchFamily="34" charset="0"/>
              </a:rPr>
              <a:t>14. A Woman Washes Jesus’ Feet</a:t>
            </a:r>
            <a:endParaRPr lang="en-US" sz="4400" spc="-15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9CE5D4-F710-4C03-98B4-80B3371C86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098" y="2069594"/>
            <a:ext cx="4154902" cy="331289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F1D03A3-3782-8B49-9AAE-1CFA3617A4E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5D0D841-206C-DC42-B183-8402880A8D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22239" y="-199172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8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  <p:bldP spid="15" grpId="0"/>
      <p:bldP spid="14" grpId="0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Je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 err="1">
                <a:latin typeface="Century Gothic" panose="020B0502020202020204" pitchFamily="34" charset="0"/>
              </a:rPr>
              <a:t>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Jesus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C8CCFF6-E2ED-4E4A-9D85-E754DB459FB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36950" y="-2556181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8FFD906-CAC7-D142-999E-32E3A2B62F58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30398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Ju 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d</a:t>
            </a:r>
            <a:r>
              <a:rPr lang="en-US" sz="8000" dirty="0">
                <a:latin typeface="Century Gothic" panose="020B0502020202020204" pitchFamily="34" charset="0"/>
              </a:rPr>
              <a:t>as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Judas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8C13FC7-1430-A849-9ADB-2073408A28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80862" y="-3365297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D8C78B-0BD5-F746-9DCE-BC7507A954D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3891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tru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r>
              <a:rPr lang="en-US" sz="8000" dirty="0" err="1">
                <a:latin typeface="Century Gothic" panose="020B0502020202020204" pitchFamily="34" charset="0"/>
              </a:rPr>
              <a:t>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truly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2E43572-1929-634E-A845-5FA1021499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33969" y="-1916588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8681942-CD05-994A-9144-CB317B7CFE8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2723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rea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>
                <a:latin typeface="Century Gothic" panose="020B0502020202020204" pitchFamily="34" charset="0"/>
              </a:rPr>
              <a:t>on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reason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CAA6930-BF23-EE4E-BB96-B65CD6D27D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1998" y="-2726500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43D1A96-A669-8744-8F16-B2059270C51A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4273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884296" y="3111753"/>
            <a:ext cx="361349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ca   el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40244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Camel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74359"/>
            <a:ext cx="8743188" cy="1740753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</a:t>
            </a:r>
            <a:r>
              <a:rPr lang="en-US" sz="2300" dirty="0">
                <a:latin typeface="Century Gothic" panose="020B0502020202020204" pitchFamily="34" charset="0"/>
              </a:rPr>
              <a:t> </a:t>
            </a:r>
            <a:r>
              <a:rPr lang="en-US" sz="2300" b="1" dirty="0">
                <a:latin typeface="Century Gothic" panose="020B0502020202020204" pitchFamily="34" charset="0"/>
              </a:rPr>
              <a:t>after the first consonant.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second.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381762" y="4232633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>
                <a:latin typeface="Century Gothic" panose="020B0502020202020204" pitchFamily="34" charset="0"/>
              </a:rPr>
              <a:t>ca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</a:t>
            </a:r>
            <a:r>
              <a:rPr lang="en-US" sz="7400" dirty="0">
                <a:latin typeface="Century Gothic" panose="020B0502020202020204" pitchFamily="34" charset="0"/>
              </a:rPr>
              <a:t>  el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30794" y="326735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5173640" y="323720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496340" y="-858303"/>
            <a:ext cx="647660" cy="6271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MC900356151[1]">
            <a:extLst>
              <a:ext uri="{FF2B5EF4-FFF2-40B4-BE49-F238E27FC236}">
                <a16:creationId xmlns:a16="http://schemas.microsoft.com/office/drawing/2014/main" id="{093F8DA3-17EE-9149-A90D-30D6F83A4DF9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45" y="855351"/>
            <a:ext cx="2212975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MC900356151[1]">
            <a:extLst>
              <a:ext uri="{FF2B5EF4-FFF2-40B4-BE49-F238E27FC236}">
                <a16:creationId xmlns:a16="http://schemas.microsoft.com/office/drawing/2014/main" id="{A617D307-EA61-134F-9FE1-430217B4E4E1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3680" y="855351"/>
            <a:ext cx="2159044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6A08D0-2BD1-AB41-86B0-BC69DF579E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0406" y="-8239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0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5300"/>
                                  </p:stCondLst>
                                  <p:iterate type="wd">
                                    <p:tmPct val="81818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8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gi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v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given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31FD0EB-8D6C-794B-9DD8-B91F024302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598" y="-2449146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F69384C-E126-C943-814F-BBCEA9DEBA2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0673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rea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d</a:t>
            </a:r>
            <a:r>
              <a:rPr lang="en-US" sz="8000" dirty="0">
                <a:latin typeface="Century Gothic" panose="020B0502020202020204" pitchFamily="34" charset="0"/>
              </a:rPr>
              <a:t>  y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ready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3F8A559-9D61-A942-818B-63E929D812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198" y="-2833383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205AA43-DA1C-3543-9099-AE79442C2FC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31768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94300" y="2826910"/>
            <a:ext cx="152317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tu</a:t>
            </a:r>
            <a:r>
              <a:rPr lang="en-US" sz="7400" spc="600" dirty="0">
                <a:latin typeface="Century Gothic" panose="020B0502020202020204" pitchFamily="34" charset="0"/>
              </a:rPr>
              <a:t>r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Turtle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800045"/>
            <a:ext cx="8743188" cy="925951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When you see consonant-l-e, </a:t>
            </a:r>
          </a:p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count back three and divide.</a:t>
            </a: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628650" y="4079324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tur  </a:t>
            </a:r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tle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25719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495626" y="2903110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483100" y="2846422"/>
            <a:ext cx="545342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600" dirty="0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endParaRPr lang="en-US" sz="7400" dirty="0"/>
          </a:p>
        </p:txBody>
      </p:sp>
      <p:sp>
        <p:nvSpPr>
          <p:cNvPr id="20" name="Rectangle 19"/>
          <p:cNvSpPr/>
          <p:nvPr/>
        </p:nvSpPr>
        <p:spPr>
          <a:xfrm>
            <a:off x="4821136" y="2857360"/>
            <a:ext cx="45076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endParaRPr lang="en-US" sz="7400" dirty="0"/>
          </a:p>
        </p:txBody>
      </p:sp>
      <p:sp>
        <p:nvSpPr>
          <p:cNvPr id="22" name="Rectangle 21"/>
          <p:cNvSpPr/>
          <p:nvPr/>
        </p:nvSpPr>
        <p:spPr>
          <a:xfrm>
            <a:off x="5065568" y="2826910"/>
            <a:ext cx="83067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e</a:t>
            </a:r>
            <a:endParaRPr lang="en-US" sz="7400" dirty="0"/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496340" y="-928047"/>
            <a:ext cx="64766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MC900391444[1]">
            <a:extLst>
              <a:ext uri="{FF2B5EF4-FFF2-40B4-BE49-F238E27FC236}">
                <a16:creationId xmlns:a16="http://schemas.microsoft.com/office/drawing/2014/main" id="{3ED682D8-3315-EA49-B67D-07BD315AA070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>
            <a:off x="209549" y="707509"/>
            <a:ext cx="2042795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MC900391444[1]">
            <a:extLst>
              <a:ext uri="{FF2B5EF4-FFF2-40B4-BE49-F238E27FC236}">
                <a16:creationId xmlns:a16="http://schemas.microsoft.com/office/drawing/2014/main" id="{D6FC43B1-5CDF-3C45-B6EE-72A3228E6F76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 flipH="1">
            <a:off x="7005641" y="625331"/>
            <a:ext cx="1928810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9E53D8-7ACF-DB45-AF7F-D4C6B2C8DA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9" end="375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2250" y="-1031738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4FF9AA-DE73-4E54-854A-50A311A9ABC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42" end="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0946" y="-9741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8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7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8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8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4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64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1360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12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6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17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5" grpId="0"/>
      <p:bldP spid="5" grpId="1"/>
      <p:bldP spid="20" grpId="0"/>
      <p:bldP spid="20" grpId="1"/>
      <p:bldP spid="22" grpId="0"/>
      <p:bldP spid="22" grpId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dis ci 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ple</a:t>
            </a:r>
            <a:endParaRPr lang="en-US" sz="8000" b="1" dirty="0">
              <a:solidFill>
                <a:srgbClr val="1506D4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disciple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abbit-DISCIPLE">
            <a:hlinkClick r:id="" action="ppaction://media"/>
            <a:extLst>
              <a:ext uri="{FF2B5EF4-FFF2-40B4-BE49-F238E27FC236}">
                <a16:creationId xmlns:a16="http://schemas.microsoft.com/office/drawing/2014/main" id="{94D11ED0-C32F-4548-9CDF-4CCC6BB718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7074" y="4452992"/>
            <a:ext cx="609600" cy="60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248F548-46CC-4501-B116-90FC45633A3F}"/>
              </a:ext>
            </a:extLst>
          </p:cNvPr>
          <p:cNvSpPr/>
          <p:nvPr/>
        </p:nvSpPr>
        <p:spPr>
          <a:xfrm>
            <a:off x="364639" y="4364621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5E15093-D6FD-734A-93C8-2D85166E419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15323" y="-2218183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118FF19-FAB1-5A4D-A9B3-B75D224708FB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170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peo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ple</a:t>
            </a:r>
            <a:endParaRPr lang="en-US" sz="8000" b="1" dirty="0">
              <a:solidFill>
                <a:srgbClr val="1506D4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people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abbit-DISCIPLE">
            <a:hlinkClick r:id="" action="ppaction://media"/>
            <a:extLst>
              <a:ext uri="{FF2B5EF4-FFF2-40B4-BE49-F238E27FC236}">
                <a16:creationId xmlns:a16="http://schemas.microsoft.com/office/drawing/2014/main" id="{94D11ED0-C32F-4548-9CDF-4CCC6BB718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7074" y="4452992"/>
            <a:ext cx="609600" cy="60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248F548-46CC-4501-B116-90FC45633A3F}"/>
              </a:ext>
            </a:extLst>
          </p:cNvPr>
          <p:cNvSpPr/>
          <p:nvPr/>
        </p:nvSpPr>
        <p:spPr>
          <a:xfrm>
            <a:off x="364639" y="4364621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DC39BB7-6721-F14A-9F05-A0D941416A9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759198" y="-2144333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EE4D1C7-E066-F745-B259-24847A0EFFB4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50107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D459AE-D3E0-4DD9-83F4-D5BB575F1BAF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A311DFDD-235C-401D-A26E-5D96C5AB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527033"/>
            <a:ext cx="9144000" cy="99417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Dividing Words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1FD6D3-67A3-410F-885D-FD9785927C4C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FDC4E871-D26E-41AC-9B73-F0764BF0E7E7}"/>
              </a:ext>
            </a:extLst>
          </p:cNvPr>
          <p:cNvSpPr txBox="1">
            <a:spLocks/>
          </p:cNvSpPr>
          <p:nvPr/>
        </p:nvSpPr>
        <p:spPr>
          <a:xfrm>
            <a:off x="-1" y="2920095"/>
            <a:ext cx="914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Into Syllables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1FF984-E112-49D5-BABE-7D7D927BEB3E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EE44CF-99F1-4178-ACB1-114E9C7A658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77E7E69-DAD2-634A-BE8E-C04D0E2E1E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199" y="-2535215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21EBE2D-ECAF-2444-8884-B594DE2C1DBE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885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/>
      <p:bldP spid="17" grpId="0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73697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Anteater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658492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200" b="1" dirty="0">
                <a:latin typeface="Century Gothic" panose="020B0502020202020204" pitchFamily="34" charset="0"/>
              </a:rPr>
              <a:t>These compound words are made up of two smaller words.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1830452" y="2527239"/>
            <a:ext cx="28638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39214" y="3356841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1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9607" y="3344696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2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388705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  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3463279" y="2527240"/>
            <a:ext cx="3757807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078962" y="2525405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2580362" y="3381893"/>
            <a:ext cx="1448496" cy="12907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4147179" y="3381893"/>
            <a:ext cx="2391407" cy="382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88505A2D-A2AE-9042-AE54-BEA42559B73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22" y="2234418"/>
            <a:ext cx="1932940" cy="10623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3A160F-EB03-EC4D-90DC-0CA05E0E1AE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601" y="2347051"/>
            <a:ext cx="1775078" cy="106235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500802-9468-194F-A3CA-B2990E39781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316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1340" y="-944730"/>
            <a:ext cx="812800" cy="8128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E66AC4-E6F6-46EB-9335-9EEDB8B2C1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40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8879" y="-9064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5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2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03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7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3900"/>
                                  </p:stCondLst>
                                  <p:iterate type="wd">
                                    <p:tmPct val="6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17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3" grpId="0"/>
      <p:bldP spid="4" grpId="0" build="p"/>
      <p:bldP spid="19" grpId="0"/>
      <p:bldP spid="2" grpId="0"/>
      <p:bldP spid="6" grpId="0"/>
      <p:bldP spid="8" grpId="0"/>
      <p:bldP spid="8" grpId="1"/>
      <p:bldP spid="9" grpId="0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in  to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into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8903583-79FF-EE41-98E6-58B2A94105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198" y="-2669344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CB5E6F4-F464-034B-9990-E83FE2CB97F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19959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0060" y="684648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Other Syllable Divisions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2539554"/>
            <a:ext cx="9143999" cy="1422625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Some words don’t fit so neatly</a:t>
            </a:r>
          </a:p>
          <a:p>
            <a:pPr marL="0" indent="0" algn="ctr" fontAlgn="base">
              <a:buNone/>
            </a:pPr>
            <a:endParaRPr lang="en-US" sz="1800" b="1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into standard syllable division patterns</a:t>
            </a:r>
            <a:r>
              <a:rPr lang="en-US" sz="2300" b="1" dirty="0">
                <a:latin typeface="Century Gothic" panose="020B0502020202020204" pitchFamily="34" charset="0"/>
              </a:rPr>
              <a:t>.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pic>
        <p:nvPicPr>
          <p:cNvPr id="6" name="word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3714" y="200071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69824" y="5722215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88976" y="-2192060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0" y="6669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ther-BANANA">
            <a:hlinkClick r:id="" action="ppaction://media"/>
            <a:extLst>
              <a:ext uri="{FF2B5EF4-FFF2-40B4-BE49-F238E27FC236}">
                <a16:creationId xmlns:a16="http://schemas.microsoft.com/office/drawing/2014/main" id="{19376D86-6C8D-42E0-A011-A1ADACCB231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1899" y="1412687"/>
            <a:ext cx="609600" cy="609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A1E3A55-DA75-4D61-9971-44AD7E025630}"/>
              </a:ext>
            </a:extLst>
          </p:cNvPr>
          <p:cNvSpPr/>
          <p:nvPr/>
        </p:nvSpPr>
        <p:spPr>
          <a:xfrm>
            <a:off x="114300" y="1404540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70CA57-4A5D-D849-93F0-EA777F2C1DBA}"/>
              </a:ext>
            </a:extLst>
          </p:cNvPr>
          <p:cNvSpPr/>
          <p:nvPr/>
        </p:nvSpPr>
        <p:spPr>
          <a:xfrm>
            <a:off x="6768224" y="-3703805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99EDC8-EE0E-7B42-946E-6FB0441ED94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759200" y="-18325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7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4" grpId="0" uiExpand="1" build="p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 bout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about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5FDE77B-8978-174B-B72E-0EE04284CC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80862" y="-2617567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E893E36-8EF4-E043-A04C-FB07F786246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8621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 round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around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1A09FA2-E098-C443-93F7-401D1C0ECA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07690" y="-2552497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C24444D-7110-E44E-B9FE-3A1B7AD6107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33353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 lone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alone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2AA3C5C-379A-0A41-A34D-653E19FF7D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598" y="-2406935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C5E5DC-2104-0946-912C-2148E5CAB7A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6181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Foxes Suffixes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792304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dirty="0">
                <a:latin typeface="Century Gothic" panose="020B0502020202020204" pitchFamily="34" charset="0"/>
              </a:rPr>
              <a:t>Focus on your base word.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36986" y="3926333"/>
            <a:ext cx="85153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fox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969" y="251571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spc="-100" dirty="0">
                <a:latin typeface="Century Gothic" panose="020B0502020202020204" pitchFamily="34" charset="0"/>
              </a:rPr>
              <a:t>fox </a:t>
            </a:r>
            <a:r>
              <a:rPr lang="en-US" sz="8000" b="1" u="sng" spc="100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spc="100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756385" y="2445364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lip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9.6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5841" y="110014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20221" y="2017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713A98-980B-4797-8773-F9E5CFC7AFBE}"/>
              </a:ext>
            </a:extLst>
          </p:cNvPr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69F2F2-024B-3840-8F62-4001AF815275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13" y="980725"/>
            <a:ext cx="2035738" cy="16231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F6E0A8-3E99-524E-A421-53DA327BEA3E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549" y="1015390"/>
            <a:ext cx="1944691" cy="161725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E247E0-C075-3943-A3C1-D391C71DEB3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002.66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17480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720E45-1034-40C5-8A1D-65E8F726E1A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65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77440" y="-9552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5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52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1290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13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6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16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" grpId="0"/>
      <p:bldP spid="4" grpId="0" build="p"/>
      <p:bldP spid="7" grpId="0"/>
      <p:bldP spid="7" grpId="1"/>
      <p:bldP spid="19" grpId="0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pour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poured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88AA82F-0342-E244-82DC-D956A646DF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4645" y="-2197474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9B29DB0-E93B-0C4B-9053-E7A62CFA93E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5528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smell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smelled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5398252-E9E2-3E47-BF14-B17C68CC2F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198" y="-3025803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837E5F-428E-0749-A036-CBFC95781E25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50358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77517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yell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9313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yelled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B55231-C1A7-0C48-AA7F-012FD3255B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198" y="-2696335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A25363-E31E-CD46-96F7-C15FEDB2F5B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6592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95055" y="2951292"/>
            <a:ext cx="294503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dirty="0">
                <a:latin typeface="Century Gothic" panose="020B0502020202020204" pitchFamily="34" charset="0"/>
              </a:rPr>
              <a:t>     it</a:t>
            </a:r>
            <a:endParaRPr lang="en-US" sz="7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62546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Rabbit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3" y="1576306"/>
            <a:ext cx="9143999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When you see two consonants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divide between the consonants.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2" y="4091476"/>
            <a:ext cx="8820144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dirty="0">
                <a:latin typeface="Century Gothic" panose="020B0502020202020204" pitchFamily="34" charset="0"/>
              </a:rPr>
              <a:t>it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0995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bb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648200" y="304036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325566[1]">
            <a:extLst>
              <a:ext uri="{FF2B5EF4-FFF2-40B4-BE49-F238E27FC236}">
                <a16:creationId xmlns:a16="http://schemas.microsoft.com/office/drawing/2014/main" id="{2C3F93C7-78D1-B542-9FEA-8FA8D468587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662716"/>
            <a:ext cx="1369060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325566[1]">
            <a:extLst>
              <a:ext uri="{FF2B5EF4-FFF2-40B4-BE49-F238E27FC236}">
                <a16:creationId xmlns:a16="http://schemas.microsoft.com/office/drawing/2014/main" id="{553F5934-2ADD-0945-93B1-CAE29779201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9341" y="752708"/>
            <a:ext cx="1316009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F35930-4250-3142-BF31-FC74B83474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1300" y="-13176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9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13200"/>
                                  </p:stCondLst>
                                  <p:iterate type="wd">
                                    <p:tmPct val="12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1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cri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08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cried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636C8B3-9168-D645-84CC-B307C00576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11938" y="-2866836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7427CE-3334-4645-8791-9AB0868A8F1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52239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kiss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kissed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7684B5C-6327-BB45-8A5F-98C16915A2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05723" y="-2519485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3D0897A-C4B5-C949-AEEA-D0915F20537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5421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wipe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wiped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22F1CE0-41E1-954F-887D-A1CC2E8836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56000" y="-300350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087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giv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en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given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FEB0B25-9D55-5841-B27D-D42D41FCDA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198" y="-1894286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0E99F1-4D5A-2D43-8BBE-4253FB561585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3968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beauti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ful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beautiful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EFB08F2-94C9-C14A-B391-04B094135F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16738" y="-3262085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5E46115-8BCF-D744-8FE7-807B6480265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032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get</a:t>
            </a:r>
            <a:r>
              <a:rPr lang="en-US" sz="8000" i="1" dirty="0" err="1">
                <a:latin typeface="Century Gothic" panose="020B0502020202020204" pitchFamily="34" charset="0"/>
              </a:rPr>
              <a:t>t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getting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21138B-17B7-A34D-98B8-58B3C081CA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68430" y="-2647042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C14252B-031E-6946-B336-D3F576E1C310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49583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s </a:t>
            </a:r>
            <a:r>
              <a:rPr lang="en-US" sz="8000" b="1" dirty="0">
                <a:latin typeface="Century Gothic" panose="020B0502020202020204" pitchFamily="34" charset="0"/>
              </a:rPr>
              <a:t> 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c</a:t>
            </a:r>
            <a:r>
              <a:rPr lang="en-US" sz="8000" dirty="0">
                <a:latin typeface="Century Gothic" panose="020B0502020202020204" pitchFamily="34" charset="0"/>
              </a:rPr>
              <a:t>i </a:t>
            </a:r>
            <a:r>
              <a:rPr lang="en-US" sz="8000" dirty="0" err="1">
                <a:latin typeface="Century Gothic" panose="020B0502020202020204" pitchFamily="34" charset="0"/>
              </a:rPr>
              <a:t>ple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27052" y="2741321"/>
            <a:ext cx="9143998" cy="1060434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disciple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41A460-98A1-6546-B761-4DF2367F62D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40560E2-034E-7C41-9050-A07F771277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46072" y="-224721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6733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n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n</a:t>
            </a:r>
            <a:r>
              <a:rPr lang="en-US" sz="8000" dirty="0" err="1">
                <a:latin typeface="Century Gothic" panose="020B0502020202020204" pitchFamily="34" charset="0"/>
              </a:rPr>
              <a:t>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dinner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B18006D-C1BC-614E-A417-7712B8FB67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65046" y="-2995811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2331158-78C0-9A43-84B6-BDF4B95F574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2422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pe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r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f</a:t>
            </a:r>
            <a:r>
              <a:rPr lang="en-US" sz="8000" dirty="0">
                <a:latin typeface="Century Gothic" panose="020B0502020202020204" pitchFamily="34" charset="0"/>
              </a:rPr>
              <a:t>ume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perfume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1DC021B-F7EF-B342-997D-FC06E4E2B5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93292" y="-2343389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96CED1E-0C0D-7D4A-9846-EC2673F0C528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0303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i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m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p</a:t>
            </a:r>
            <a:r>
              <a:rPr lang="en-US" sz="8000" dirty="0" err="1">
                <a:latin typeface="Century Gothic" panose="020B0502020202020204" pitchFamily="34" charset="0"/>
              </a:rPr>
              <a:t>o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r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 err="1">
                <a:latin typeface="Century Gothic" panose="020B0502020202020204" pitchFamily="34" charset="0"/>
              </a:rPr>
              <a:t>ant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important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E78B993-4628-AF48-9DED-A82DBF6EF0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598" y="-2635891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396A974-42C6-0645-BA90-EBAB45C1BF6E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3022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ge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>
                <a:latin typeface="Century Gothic" panose="020B0502020202020204" pitchFamily="34" charset="0"/>
              </a:rPr>
              <a:t>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getting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9FC78C-BEA4-8F40-90AB-EAF264930F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09107" y="-2229334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45B4EDB-C195-044A-961E-0159F48FAECA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5831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55455" y="3094445"/>
            <a:ext cx="265810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 err="1">
                <a:latin typeface="Century Gothic" panose="020B0502020202020204" pitchFamily="34" charset="0"/>
              </a:rPr>
              <a:t>ti</a:t>
            </a:r>
            <a:r>
              <a:rPr lang="en-US" sz="7400" spc="300" dirty="0">
                <a:latin typeface="Century Gothic" panose="020B0502020202020204" pitchFamily="34" charset="0"/>
              </a:rPr>
              <a:t>  </a:t>
            </a:r>
            <a:r>
              <a:rPr lang="en-US" sz="7400" spc="300" dirty="0" err="1">
                <a:latin typeface="Century Gothic" panose="020B0502020202020204" pitchFamily="34" charset="0"/>
              </a:rPr>
              <a:t>er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495640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Tiger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66374"/>
            <a:ext cx="8743188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 after the first vowel.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first.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760861" y="4165096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ti</a:t>
            </a:r>
            <a:r>
              <a:rPr lang="en-US" sz="7400" dirty="0">
                <a:latin typeface="Century Gothic" panose="020B0502020202020204" pitchFamily="34" charset="0"/>
              </a:rPr>
              <a:t>  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r>
              <a:rPr lang="en-US" sz="7400" dirty="0" err="1">
                <a:latin typeface="Century Gothic" panose="020B0502020202020204" pitchFamily="34" charset="0"/>
              </a:rPr>
              <a:t>er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87353" y="3257149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316451" y="3215758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li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0406" y="4992073"/>
            <a:ext cx="609600" cy="6096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-9144" y="4828414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458240" y="-895999"/>
            <a:ext cx="685760" cy="5884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183858[1]">
            <a:extLst>
              <a:ext uri="{FF2B5EF4-FFF2-40B4-BE49-F238E27FC236}">
                <a16:creationId xmlns:a16="http://schemas.microsoft.com/office/drawing/2014/main" id="{EC74F70E-F7B6-7544-B877-770B8D59A1F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4398" y="937231"/>
            <a:ext cx="1647189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183858[1]">
            <a:extLst>
              <a:ext uri="{FF2B5EF4-FFF2-40B4-BE49-F238E27FC236}">
                <a16:creationId xmlns:a16="http://schemas.microsoft.com/office/drawing/2014/main" id="{2AFF167B-D9D1-1245-B90E-3EB8718F9451}"/>
              </a:ext>
            </a:extLst>
          </p:cNvPr>
          <p:cNvPicPr/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12" y="942186"/>
            <a:ext cx="1647190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068F5C-48E7-7549-9044-16A1A3918C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976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7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37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3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6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uiExpand="1"/>
      <p:bldP spid="3" grpId="0"/>
      <p:bldP spid="4" grpId="0" uiExpand="1" build="p"/>
      <p:bldP spid="19" grpId="0" uiExpand="1"/>
      <p:bldP spid="19" grpId="1"/>
      <p:bldP spid="9" grpId="0" uiExpand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52848</TotalTime>
  <Words>232</Words>
  <Application>Microsoft Macintosh PowerPoint</Application>
  <PresentationFormat>On-screen Show (16:10)</PresentationFormat>
  <Paragraphs>104</Paragraphs>
  <Slides>35</Slides>
  <Notes>0</Notes>
  <HiddenSlides>0</HiddenSlides>
  <MMClips>45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Century Gothic</vt:lpstr>
      <vt:lpstr>Office Theme</vt:lpstr>
      <vt:lpstr>PowerPoint Presentation</vt:lpstr>
      <vt:lpstr>Dividing Words</vt:lpstr>
      <vt:lpstr>Rabbit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Tiger Words</vt:lpstr>
      <vt:lpstr>PowerPoint Presentation</vt:lpstr>
      <vt:lpstr>PowerPoint Presentation</vt:lpstr>
      <vt:lpstr>PowerPoint Presentation</vt:lpstr>
      <vt:lpstr>PowerPoint Presentation</vt:lpstr>
      <vt:lpstr>Camel Words</vt:lpstr>
      <vt:lpstr>PowerPoint Presentation</vt:lpstr>
      <vt:lpstr>PowerPoint Presentation</vt:lpstr>
      <vt:lpstr>Turtle Words</vt:lpstr>
      <vt:lpstr>PowerPoint Presentation</vt:lpstr>
      <vt:lpstr>PowerPoint Presentation</vt:lpstr>
      <vt:lpstr>Anteater Words</vt:lpstr>
      <vt:lpstr>PowerPoint Presentation</vt:lpstr>
      <vt:lpstr>Other Syllable Divisions</vt:lpstr>
      <vt:lpstr>PowerPoint Presentation</vt:lpstr>
      <vt:lpstr>PowerPoint Presentation</vt:lpstr>
      <vt:lpstr>PowerPoint Presentation</vt:lpstr>
      <vt:lpstr>Foxes Suffixes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417</cp:revision>
  <dcterms:created xsi:type="dcterms:W3CDTF">2017-01-10T01:35:56Z</dcterms:created>
  <dcterms:modified xsi:type="dcterms:W3CDTF">2018-03-21T17:57:43Z</dcterms:modified>
</cp:coreProperties>
</file>