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5" r:id="rId3"/>
    <p:sldId id="301" r:id="rId4"/>
    <p:sldId id="374" r:id="rId5"/>
    <p:sldId id="376" r:id="rId6"/>
    <p:sldId id="340" r:id="rId7"/>
    <p:sldId id="375" r:id="rId8"/>
    <p:sldId id="440" r:id="rId9"/>
    <p:sldId id="405" r:id="rId10"/>
    <p:sldId id="385" r:id="rId11"/>
    <p:sldId id="441" r:id="rId12"/>
    <p:sldId id="442" r:id="rId13"/>
    <p:sldId id="443" r:id="rId14"/>
    <p:sldId id="445" r:id="rId15"/>
    <p:sldId id="446" r:id="rId16"/>
    <p:sldId id="448" r:id="rId17"/>
    <p:sldId id="449" r:id="rId18"/>
    <p:sldId id="458" r:id="rId19"/>
    <p:sldId id="451" r:id="rId20"/>
    <p:sldId id="452" r:id="rId21"/>
    <p:sldId id="453" r:id="rId22"/>
    <p:sldId id="454" r:id="rId23"/>
    <p:sldId id="456" r:id="rId24"/>
    <p:sldId id="457" r:id="rId2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808080"/>
    <a:srgbClr val="FA990A"/>
    <a:srgbClr val="FF00FF"/>
    <a:srgbClr val="F89E26"/>
    <a:srgbClr val="9A6B0E"/>
    <a:srgbClr val="990099"/>
    <a:srgbClr val="FF6600"/>
    <a:srgbClr val="7A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12" autoAdjust="0"/>
    <p:restoredTop sz="94280" autoAdjust="0"/>
  </p:normalViewPr>
  <p:slideViewPr>
    <p:cSldViewPr snapToGrid="0">
      <p:cViewPr varScale="1">
        <p:scale>
          <a:sx n="60" d="100"/>
          <a:sy n="60" d="100"/>
        </p:scale>
        <p:origin x="9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478" y="524587"/>
            <a:ext cx="24930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86120"/>
            <a:ext cx="86224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5D83-030C-9E49-B9CD-F697C11F2E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85052" y="2117304"/>
            <a:ext cx="3961383" cy="2418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5512A-43BA-466A-B5AF-9F0FC727DDB2}"/>
              </a:ext>
            </a:extLst>
          </p:cNvPr>
          <p:cNvSpPr txBox="1"/>
          <p:nvPr/>
        </p:nvSpPr>
        <p:spPr>
          <a:xfrm>
            <a:off x="4166103" y="450038"/>
            <a:ext cx="462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43. Jesus Appears to Thomas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../../01_SyllableBible/IVANSdrawings/ImagesForReadWithMeBible/FINAL_sent_to_FreeBibleImages_300dpi/44_48_JesusIsAlive_and_COVER/46B_DoubtingThomasBelieves.jpg">
            <a:extLst>
              <a:ext uri="{FF2B5EF4-FFF2-40B4-BE49-F238E27FC236}">
                <a16:creationId xmlns:a16="http://schemas.microsoft.com/office/drawing/2014/main" id="{4347467C-3CD0-4239-BFE4-F75FE884E8B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9" y="1973403"/>
            <a:ext cx="2697574" cy="330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511460-26DD-449D-9867-FB17E1543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4777" y="-1197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7" grpId="0" animBg="1"/>
      <p:bldP spid="8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Thomas, one of the twelve,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called Didymus, wasn’t with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6162C-CE46-4A3E-B3B7-DBD0892375CA}"/>
              </a:ext>
            </a:extLst>
          </p:cNvPr>
          <p:cNvSpPr/>
          <p:nvPr/>
        </p:nvSpPr>
        <p:spPr>
          <a:xfrm>
            <a:off x="903345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them when Jesus came.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6C40A3-7F7D-4F1A-AD1E-6C79962B4C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0823" y="-1189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1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other </a:t>
            </a:r>
            <a:r>
              <a:rPr lang="en-US" sz="3600" u="sng" dirty="0">
                <a:latin typeface="Century Gothic" panose="020B0502020202020204" pitchFamily="34" charset="0"/>
              </a:rPr>
              <a:t>disciples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therefore said to him,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5EB7AD-BB4A-42B5-BF3C-5613B4220754}"/>
              </a:ext>
            </a:extLst>
          </p:cNvPr>
          <p:cNvSpPr/>
          <p:nvPr/>
        </p:nvSpPr>
        <p:spPr>
          <a:xfrm>
            <a:off x="903345" y="3517284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“We have seen the Lord!”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6DF445-3655-4407-9FBB-E7FD72158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5670" y="-11960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373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he said to them,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“Unless I see in his hands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7B18E2-4CB3-4E4F-BEC4-D77B7B0D3553}"/>
              </a:ext>
            </a:extLst>
          </p:cNvPr>
          <p:cNvSpPr/>
          <p:nvPr/>
        </p:nvSpPr>
        <p:spPr>
          <a:xfrm>
            <a:off x="903345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print of the nails,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7FD4D8-DFDD-47B7-8742-BA7CFEFB2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00" y="-11945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59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893128" y="1042174"/>
            <a:ext cx="4140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put my finger into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893128" y="2087804"/>
            <a:ext cx="4911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print of the nails,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977C9-BCDF-45E7-AD6A-BE793D40A397}"/>
              </a:ext>
            </a:extLst>
          </p:cNvPr>
          <p:cNvSpPr/>
          <p:nvPr/>
        </p:nvSpPr>
        <p:spPr>
          <a:xfrm>
            <a:off x="903771" y="313293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put my hand into his side,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3FAB11-E7E1-4A03-9097-962B15CC680F}"/>
              </a:ext>
            </a:extLst>
          </p:cNvPr>
          <p:cNvSpPr/>
          <p:nvPr/>
        </p:nvSpPr>
        <p:spPr>
          <a:xfrm>
            <a:off x="903771" y="4178562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will not </a:t>
            </a:r>
            <a:r>
              <a:rPr lang="en-US" sz="3600" u="sng" dirty="0">
                <a:latin typeface="Century Gothic" panose="020B0502020202020204" pitchFamily="34" charset="0"/>
              </a:rPr>
              <a:t>believe</a:t>
            </a:r>
            <a:r>
              <a:rPr lang="en-US" sz="3600" dirty="0">
                <a:latin typeface="Century Gothic" panose="020B0502020202020204" pitchFamily="34" charset="0"/>
              </a:rPr>
              <a:t>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813B2C-51E2-4434-9644-505DCE3B18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1154" y="-1196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826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After eight days,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again his </a:t>
            </a:r>
            <a:r>
              <a:rPr lang="en-US" sz="3600" u="sng" dirty="0">
                <a:latin typeface="Century Gothic" panose="020B0502020202020204" pitchFamily="34" charset="0"/>
              </a:rPr>
              <a:t>disciples</a:t>
            </a:r>
            <a:r>
              <a:rPr lang="en-US" sz="3600" dirty="0">
                <a:latin typeface="Century Gothic" panose="020B0502020202020204" pitchFamily="34" charset="0"/>
              </a:rPr>
              <a:t> were inside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3CB76D-EDB6-48BE-8096-AA4D1FCDF88B}"/>
              </a:ext>
            </a:extLst>
          </p:cNvPr>
          <p:cNvSpPr/>
          <p:nvPr/>
        </p:nvSpPr>
        <p:spPr>
          <a:xfrm>
            <a:off x="903345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Thomas was with them.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E98FA5-6DE5-44D4-8364-B99306032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-1227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418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873291" y="925873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Jesus came,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873291" y="1966854"/>
            <a:ext cx="5557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doors being locked,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170977-67B6-40DE-B66E-D21B19E3CE43}"/>
              </a:ext>
            </a:extLst>
          </p:cNvPr>
          <p:cNvSpPr/>
          <p:nvPr/>
        </p:nvSpPr>
        <p:spPr>
          <a:xfrm>
            <a:off x="873291" y="3007836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stood in the middle,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FE8FB5-33DC-4DDE-9610-E594CA0C275C}"/>
              </a:ext>
            </a:extLst>
          </p:cNvPr>
          <p:cNvSpPr/>
          <p:nvPr/>
        </p:nvSpPr>
        <p:spPr>
          <a:xfrm>
            <a:off x="873291" y="404881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said, “Peace be to you.”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9129C5-100D-45BA-ABFD-7CFE2824B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8435" y="-1200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230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Then he said to Thomas,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“Reach here your finger,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1F160C-02EF-49D1-B8FB-3FB1457D614E}"/>
              </a:ext>
            </a:extLst>
          </p:cNvPr>
          <p:cNvSpPr/>
          <p:nvPr/>
        </p:nvSpPr>
        <p:spPr>
          <a:xfrm>
            <a:off x="903345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see my hands.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B89E3C-8E18-4010-BDAF-3BD133603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1465" y="-1206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564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517984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Reach here your hand,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4" y="256301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put it into my side.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DE683B-E6AC-4855-8B37-4B3042DC21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18334" y="-11990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73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55A984-5116-45FD-B482-3298AA322A7C}"/>
              </a:ext>
            </a:extLst>
          </p:cNvPr>
          <p:cNvSpPr/>
          <p:nvPr/>
        </p:nvSpPr>
        <p:spPr>
          <a:xfrm>
            <a:off x="834660" y="1688523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Don’t be </a:t>
            </a:r>
            <a:r>
              <a:rPr lang="en-US" sz="3600" u="sng" dirty="0">
                <a:latin typeface="Century Gothic" panose="020B0502020202020204" pitchFamily="34" charset="0"/>
              </a:rPr>
              <a:t>unbelieving</a:t>
            </a:r>
            <a:r>
              <a:rPr lang="en-US" sz="3600" dirty="0">
                <a:latin typeface="Century Gothic" panose="020B0502020202020204" pitchFamily="34" charset="0"/>
              </a:rPr>
              <a:t>,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31187E-FAC9-4869-8677-FC4113F8D95C}"/>
              </a:ext>
            </a:extLst>
          </p:cNvPr>
          <p:cNvSpPr/>
          <p:nvPr/>
        </p:nvSpPr>
        <p:spPr>
          <a:xfrm>
            <a:off x="834660" y="299216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</a:t>
            </a:r>
            <a:r>
              <a:rPr lang="en-US" sz="3600" u="sng" dirty="0">
                <a:latin typeface="Century Gothic" panose="020B0502020202020204" pitchFamily="34" charset="0"/>
              </a:rPr>
              <a:t>believing</a:t>
            </a:r>
            <a:r>
              <a:rPr lang="en-US" sz="3600" dirty="0">
                <a:latin typeface="Century Gothic" panose="020B0502020202020204" pitchFamily="34" charset="0"/>
              </a:rPr>
              <a:t>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42412B-1AF7-4ABB-93CD-6BA09C98A4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5330" y="-1198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407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Thomas answered him,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“My Lord and my God!”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8D8427-42F0-46EC-AD2A-B2EA18FE7B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5977" y="-1190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97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6387" y="-137783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0D87D-907E-8D4C-B299-8A4F0617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Jesus said to him,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“Because you have seen me,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680A5-7898-4C2A-8E72-E7CA578C083A}"/>
              </a:ext>
            </a:extLst>
          </p:cNvPr>
          <p:cNvSpPr/>
          <p:nvPr/>
        </p:nvSpPr>
        <p:spPr>
          <a:xfrm>
            <a:off x="903345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you have </a:t>
            </a:r>
            <a:r>
              <a:rPr lang="en-US" sz="3600" u="sng" dirty="0">
                <a:latin typeface="Century Gothic" panose="020B0502020202020204" pitchFamily="34" charset="0"/>
              </a:rPr>
              <a:t>believed</a:t>
            </a:r>
            <a:r>
              <a:rPr lang="en-US" sz="36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4908C4-A6EA-47F3-B2B1-39558C5DD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4613" y="-1192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964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latin typeface="Century Gothic" panose="020B0502020202020204" pitchFamily="34" charset="0"/>
              </a:rPr>
              <a:t>Blessed</a:t>
            </a:r>
            <a:r>
              <a:rPr lang="en-US" sz="3600" dirty="0">
                <a:latin typeface="Century Gothic" panose="020B0502020202020204" pitchFamily="34" charset="0"/>
              </a:rPr>
              <a:t> are those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who have not seen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D1AE7-6E54-45DC-AF4A-7E49DF21C39B}"/>
              </a:ext>
            </a:extLst>
          </p:cNvPr>
          <p:cNvSpPr/>
          <p:nvPr/>
        </p:nvSpPr>
        <p:spPr>
          <a:xfrm>
            <a:off x="903345" y="3508046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have </a:t>
            </a:r>
            <a:r>
              <a:rPr lang="en-US" sz="3600" u="sng" dirty="0">
                <a:latin typeface="Century Gothic" panose="020B0502020202020204" pitchFamily="34" charset="0"/>
              </a:rPr>
              <a:t>believed</a:t>
            </a:r>
            <a:r>
              <a:rPr lang="en-US" sz="3600" dirty="0">
                <a:latin typeface="Century Gothic" panose="020B0502020202020204" pitchFamily="34" charset="0"/>
              </a:rPr>
              <a:t>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82A2F1-CC0A-4616-BF0C-ABF1FD75D3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5668" y="-11920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543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385764" y="1391541"/>
            <a:ext cx="8986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Therefore, Jesus did many other </a:t>
            </a:r>
            <a:r>
              <a:rPr lang="en-US" sz="3600" u="sng" dirty="0">
                <a:latin typeface="Century Gothic" panose="020B0502020202020204" pitchFamily="34" charset="0"/>
              </a:rPr>
              <a:t>signs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3471D-4901-4314-998E-36919727E4A9}"/>
              </a:ext>
            </a:extLst>
          </p:cNvPr>
          <p:cNvSpPr/>
          <p:nvPr/>
        </p:nvSpPr>
        <p:spPr>
          <a:xfrm>
            <a:off x="514351" y="2398202"/>
            <a:ext cx="7670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in the </a:t>
            </a:r>
            <a:r>
              <a:rPr lang="en-US" sz="3600" u="sng" dirty="0">
                <a:latin typeface="Century Gothic" panose="020B0502020202020204" pitchFamily="34" charset="0"/>
              </a:rPr>
              <a:t>presence</a:t>
            </a:r>
            <a:r>
              <a:rPr lang="en-US" sz="3600" dirty="0">
                <a:latin typeface="Century Gothic" panose="020B0502020202020204" pitchFamily="34" charset="0"/>
              </a:rPr>
              <a:t> of his </a:t>
            </a:r>
            <a:r>
              <a:rPr lang="en-US" sz="3600" u="sng" dirty="0">
                <a:latin typeface="Century Gothic" panose="020B0502020202020204" pitchFamily="34" charset="0"/>
              </a:rPr>
              <a:t>disciples</a:t>
            </a:r>
            <a:r>
              <a:rPr lang="en-US" sz="3600" dirty="0"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73D4CE-A15A-407C-B248-0D2366EFB065}"/>
              </a:ext>
            </a:extLst>
          </p:cNvPr>
          <p:cNvSpPr/>
          <p:nvPr/>
        </p:nvSpPr>
        <p:spPr>
          <a:xfrm>
            <a:off x="514351" y="3406327"/>
            <a:ext cx="7863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which are not written in this book;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B145D9-6C86-460B-9BAD-F28DA3AB95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3244" y="-1193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392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these are written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585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that you may </a:t>
            </a:r>
            <a:r>
              <a:rPr lang="en-US" sz="3600" u="sng" dirty="0">
                <a:latin typeface="Century Gothic" panose="020B0502020202020204" pitchFamily="34" charset="0"/>
              </a:rPr>
              <a:t>believe</a:t>
            </a:r>
            <a:r>
              <a:rPr lang="en-US" sz="3600" dirty="0">
                <a:latin typeface="Century Gothic" panose="020B0502020202020204" pitchFamily="34" charset="0"/>
              </a:rPr>
              <a:t> that Jesus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951862-C88F-4AB5-AAA5-820EC0FDEBA2}"/>
              </a:ext>
            </a:extLst>
          </p:cNvPr>
          <p:cNvSpPr/>
          <p:nvPr/>
        </p:nvSpPr>
        <p:spPr>
          <a:xfrm>
            <a:off x="903344" y="3508046"/>
            <a:ext cx="7585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is the Christ, the Son of God,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971819-19C3-41FF-B94C-B3D26D1BB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3247" y="-1200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015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that </a:t>
            </a:r>
            <a:r>
              <a:rPr lang="en-US" sz="3600" u="sng" dirty="0">
                <a:latin typeface="Century Gothic" panose="020B0502020202020204" pitchFamily="34" charset="0"/>
              </a:rPr>
              <a:t>believing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you may have life in his name.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E951DC-0C75-44D9-A384-DDE9C2E467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1506" y="-11913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481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disciple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303198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person who follows Jesus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88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d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s - </a:t>
            </a:r>
            <a:r>
              <a:rPr lang="en-US" sz="4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C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ple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B9BD6D-2939-405F-8BEB-88DAE140A4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2870" y="-1197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51111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believing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348" y="3031981"/>
            <a:ext cx="5553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feeling that something is true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88059"/>
            <a:ext cx="9171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b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 - L</a:t>
            </a:r>
            <a:r>
              <a:rPr lang="en-US" sz="4400" b="1" dirty="0">
                <a:latin typeface="Century Gothic" panose="020B0502020202020204" pitchFamily="34" charset="0"/>
              </a:rPr>
              <a:t>I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V -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ing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1F81E9-0F0A-463D-96FD-4BF21AF32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3930" y="-1197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342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5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unbelieving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9162" y="3118937"/>
            <a:ext cx="5285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feeling that something is </a:t>
            </a:r>
            <a:r>
              <a:rPr lang="en-US" sz="4000" u="sng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27401" y="225967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u</a:t>
            </a:r>
            <a:r>
              <a:rPr lang="en-US" sz="4400" dirty="0">
                <a:latin typeface="Century Gothic" panose="020B0502020202020204" pitchFamily="34" charset="0"/>
              </a:rPr>
              <a:t>n - b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 - L</a:t>
            </a:r>
            <a:r>
              <a:rPr lang="en-US" sz="4400" b="1" dirty="0">
                <a:latin typeface="Century Gothic" panose="020B0502020202020204" pitchFamily="34" charset="0"/>
              </a:rPr>
              <a:t>I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V -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ing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ADD016-2297-4B7E-8B12-8EC386F05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6353" y="-1201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054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7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08658" y="883020"/>
            <a:ext cx="4326677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blessed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451" y="2938520"/>
            <a:ext cx="6373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given joy and what we need from God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9A200-CFB6-41DE-B32A-DD8A1062431E}"/>
              </a:ext>
            </a:extLst>
          </p:cNvPr>
          <p:cNvSpPr/>
          <p:nvPr/>
        </p:nvSpPr>
        <p:spPr>
          <a:xfrm>
            <a:off x="-1" y="2055794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(bl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ss</a:t>
            </a:r>
            <a:r>
              <a:rPr lang="en-US" sz="4400" b="1" dirty="0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d)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133CC1-FE65-4702-91E9-5F7A77286E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0385" y="-1202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wd">
                                    <p:tmPct val="4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04992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signs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0749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amazing things that happen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which point to God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380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s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</a:t>
            </a:r>
            <a:r>
              <a:rPr lang="en-US" sz="4400" b="1" dirty="0">
                <a:latin typeface="Century Gothic" panose="020B0502020202020204" pitchFamily="34" charset="0"/>
              </a:rPr>
              <a:t>g</a:t>
            </a:r>
            <a:r>
              <a:rPr lang="en-US" sz="4400" dirty="0">
                <a:latin typeface="Century Gothic" panose="020B0502020202020204" pitchFamily="34" charset="0"/>
              </a:rPr>
              <a:t>ns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D7C07A-1996-4AFD-B819-99D5BA88B7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3589" y="-11960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360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4645" y="3119360"/>
            <a:ext cx="6969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front of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27401" y="2259677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PR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S - 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 err="1">
                <a:latin typeface="Century Gothic" panose="020B0502020202020204" pitchFamily="34" charset="0"/>
              </a:rPr>
              <a:t>n</a:t>
            </a:r>
            <a:r>
              <a:rPr lang="en-US" sz="4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</a:t>
            </a:r>
            <a:r>
              <a:rPr lang="en-US" sz="4400" b="1" dirty="0" err="1"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5A8BCE-7BE3-45E4-99E6-B17F70FA9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1165" y="-1194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918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683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4015919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DE84D-FA9F-6C4F-ADD2-63025C43642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AC98A-559F-3E4E-9644-DE2E7C0D75B4}"/>
              </a:ext>
            </a:extLst>
          </p:cNvPr>
          <p:cNvSpPr/>
          <p:nvPr/>
        </p:nvSpPr>
        <p:spPr>
          <a:xfrm>
            <a:off x="1025010" y="679362"/>
            <a:ext cx="70939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Jesus Appears to </a:t>
            </a:r>
          </a:p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Thomas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676B7-CAE9-8C42-A0EE-E75A6E9FDCF7}"/>
              </a:ext>
            </a:extLst>
          </p:cNvPr>
          <p:cNvSpPr/>
          <p:nvPr/>
        </p:nvSpPr>
        <p:spPr>
          <a:xfrm>
            <a:off x="2986087" y="2952795"/>
            <a:ext cx="2828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latin typeface="Century Gothic" panose="020B0502020202020204" pitchFamily="34" charset="0"/>
              </a:rPr>
              <a:t>John 20:24-31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B0194A-9F99-45DD-807D-4CE685704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4987" y="-1194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10" grpId="0" animBg="1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93759</TotalTime>
  <Words>340</Words>
  <Application>Microsoft Office PowerPoint</Application>
  <PresentationFormat>On-screen Show (16:10)</PresentationFormat>
  <Paragraphs>71</Paragraphs>
  <Slides>24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748</cp:revision>
  <dcterms:created xsi:type="dcterms:W3CDTF">2017-01-10T01:35:56Z</dcterms:created>
  <dcterms:modified xsi:type="dcterms:W3CDTF">2019-07-14T02:41:13Z</dcterms:modified>
</cp:coreProperties>
</file>