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4" r:id="rId2"/>
    <p:sldId id="351" r:id="rId3"/>
    <p:sldId id="342" r:id="rId4"/>
    <p:sldId id="336" r:id="rId5"/>
    <p:sldId id="349" r:id="rId6"/>
    <p:sldId id="325" r:id="rId7"/>
    <p:sldId id="348" r:id="rId8"/>
    <p:sldId id="297" r:id="rId9"/>
    <p:sldId id="341" r:id="rId10"/>
    <p:sldId id="350" r:id="rId1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382" autoAdjust="0"/>
    <p:restoredTop sz="94280" autoAdjust="0"/>
  </p:normalViewPr>
  <p:slideViewPr>
    <p:cSldViewPr snapToGrid="0">
      <p:cViewPr varScale="1">
        <p:scale>
          <a:sx n="99" d="100"/>
          <a:sy n="99" d="100"/>
        </p:scale>
        <p:origin x="168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p3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12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32470" y="172194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02068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889519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327767" y="682470"/>
            <a:ext cx="8685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8. John the Baptist Points to Jesus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 descr="/Users/carolhale/Documents/01_SyllableBible/IVANSdrawings/ImagesForReadWithMeBible/JohnTheBaptis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69" y="1955933"/>
            <a:ext cx="2688440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8639" y="-24361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77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9697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203036" y="993894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what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524588" y="978794"/>
            <a:ext cx="2819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money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203036" y="2339176"/>
            <a:ext cx="245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who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524588" y="2351737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coming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090863" y="3684459"/>
            <a:ext cx="25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said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955094" y="3616378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sorry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51198" y="-4303006"/>
            <a:ext cx="812800" cy="16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3983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0926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136" y="2066168"/>
            <a:ext cx="3764068" cy="1360078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000" dirty="0">
                <a:latin typeface="Century Gothic" panose="020B0502020202020204" pitchFamily="34" charset="0"/>
              </a:rPr>
              <a:t>voi</a:t>
            </a:r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endParaRPr lang="en-US" sz="45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37136" y="-25657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123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E7AFB0-87C9-4D7D-A8CC-08E44F81AA27}"/>
              </a:ext>
            </a:extLst>
          </p:cNvPr>
          <p:cNvSpPr txBox="1"/>
          <p:nvPr/>
        </p:nvSpPr>
        <p:spPr>
          <a:xfrm>
            <a:off x="2653783" y="2468184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Jo</a:t>
            </a:r>
            <a:r>
              <a:rPr lang="en-US" sz="4800" b="1" dirty="0">
                <a:latin typeface="Century Gothic" panose="020B0502020202020204" pitchFamily="34" charset="0"/>
              </a:rPr>
              <a:t>h</a:t>
            </a:r>
            <a:r>
              <a:rPr lang="en-US" sz="4800" dirty="0">
                <a:latin typeface="Century Gothic" panose="020B0502020202020204" pitchFamily="34" charset="0"/>
              </a:rPr>
              <a:t>n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45429" y="-31596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8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Possessives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E7AFB0-87C9-4D7D-A8CC-08E44F81AA27}"/>
              </a:ext>
            </a:extLst>
          </p:cNvPr>
          <p:cNvSpPr txBox="1"/>
          <p:nvPr/>
        </p:nvSpPr>
        <p:spPr>
          <a:xfrm>
            <a:off x="2168873" y="2158011"/>
            <a:ext cx="4509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camel</a:t>
            </a:r>
            <a:r>
              <a:rPr lang="en-US" sz="4800" b="1" dirty="0">
                <a:latin typeface="Century Gothic" panose="020B0502020202020204" pitchFamily="34" charset="0"/>
              </a:rPr>
              <a:t>’s  </a:t>
            </a:r>
            <a:r>
              <a:rPr lang="en-US" sz="4800" dirty="0">
                <a:latin typeface="Century Gothic" panose="020B0502020202020204" pitchFamily="34" charset="0"/>
              </a:rPr>
              <a:t>skin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7AFB0-87C9-4D7D-A8CC-08E44F81AA27}"/>
              </a:ext>
            </a:extLst>
          </p:cNvPr>
          <p:cNvSpPr txBox="1"/>
          <p:nvPr/>
        </p:nvSpPr>
        <p:spPr>
          <a:xfrm>
            <a:off x="1850217" y="3354749"/>
            <a:ext cx="5146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>
                <a:latin typeface="Century Gothic" panose="020B0502020202020204" pitchFamily="34" charset="0"/>
              </a:rPr>
              <a:t>God</a:t>
            </a:r>
            <a:r>
              <a:rPr lang="en-US" sz="4800" b="1">
                <a:latin typeface="Century Gothic" panose="020B0502020202020204" pitchFamily="34" charset="0"/>
              </a:rPr>
              <a:t>’s  </a:t>
            </a:r>
            <a:r>
              <a:rPr lang="en-US" sz="4800">
                <a:latin typeface="Century Gothic" panose="020B0502020202020204" pitchFamily="34" charset="0"/>
              </a:rPr>
              <a:t>kingdom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7211" y="-2059468"/>
            <a:ext cx="667265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3851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8" grpId="0" animBg="1"/>
      <p:bldP spid="2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13215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2180" y="1646162"/>
            <a:ext cx="346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repent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180" y="2768669"/>
            <a:ext cx="3878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repented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322179" y="3879562"/>
            <a:ext cx="3878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baptized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6F4BF-F77E-4D69-BA11-A2EB5B170AED}"/>
              </a:ext>
            </a:extLst>
          </p:cNvPr>
          <p:cNvSpPr txBox="1"/>
          <p:nvPr/>
        </p:nvSpPr>
        <p:spPr>
          <a:xfrm>
            <a:off x="5047322" y="2768669"/>
            <a:ext cx="346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Jewish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16F4BF-F77E-4D69-BA11-A2EB5B170AED}"/>
              </a:ext>
            </a:extLst>
          </p:cNvPr>
          <p:cNvSpPr txBox="1"/>
          <p:nvPr/>
        </p:nvSpPr>
        <p:spPr>
          <a:xfrm>
            <a:off x="5047322" y="1692709"/>
            <a:ext cx="346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priests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16F4BF-F77E-4D69-BA11-A2EB5B170AED}"/>
              </a:ext>
            </a:extLst>
          </p:cNvPr>
          <p:cNvSpPr txBox="1"/>
          <p:nvPr/>
        </p:nvSpPr>
        <p:spPr>
          <a:xfrm>
            <a:off x="5047322" y="3765852"/>
            <a:ext cx="4096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>
                <a:latin typeface="Century Gothic" panose="020B0502020202020204" pitchFamily="34" charset="0"/>
              </a:rPr>
              <a:t>wilderness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77408" y="-35229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0" grpId="0"/>
      <p:bldP spid="23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74606" y="3157915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9477" y="3255435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616369-82FB-4215-BE3A-41F0E2864D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930" end="402.3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62994" y="6292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115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/>
      <p:bldP spid="4" grpId="0" build="p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274952" y="969938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802415" y="986818"/>
            <a:ext cx="402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from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357511" y="2258024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802415" y="2169629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357511" y="3603307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they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802415" y="3603307"/>
            <a:ext cx="26328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his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9808" y="-22735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031620" y="974648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337627" y="970769"/>
            <a:ext cx="2819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could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1203036" y="2339176"/>
            <a:ext cx="245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your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107212" y="2339176"/>
            <a:ext cx="29347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090863" y="3684459"/>
            <a:ext cx="25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107212" y="3684459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lived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2614" y="-24340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2279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48468</TotalTime>
  <Words>78</Words>
  <Application>Microsoft Macintosh PowerPoint</Application>
  <PresentationFormat>On-screen Show (16:10)</PresentationFormat>
  <Paragraphs>44</Paragraphs>
  <Slides>10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Other Sounds – Soft C</vt:lpstr>
      <vt:lpstr>PowerPoint Presentation</vt:lpstr>
      <vt:lpstr>Silent Letters</vt:lpstr>
      <vt:lpstr>Possessives</vt:lpstr>
      <vt:lpstr>New Words</vt:lpstr>
      <vt:lpstr>Rule Breakers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245</cp:revision>
  <dcterms:created xsi:type="dcterms:W3CDTF">2017-01-10T01:35:56Z</dcterms:created>
  <dcterms:modified xsi:type="dcterms:W3CDTF">2018-03-16T17:52:27Z</dcterms:modified>
</cp:coreProperties>
</file>