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31" r:id="rId3"/>
    <p:sldId id="258" r:id="rId4"/>
    <p:sldId id="327" r:id="rId5"/>
    <p:sldId id="301" r:id="rId6"/>
    <p:sldId id="313" r:id="rId7"/>
    <p:sldId id="314" r:id="rId8"/>
    <p:sldId id="328" r:id="rId9"/>
    <p:sldId id="300" r:id="rId10"/>
    <p:sldId id="308" r:id="rId11"/>
    <p:sldId id="323" r:id="rId12"/>
    <p:sldId id="319" r:id="rId13"/>
    <p:sldId id="324" r:id="rId14"/>
    <p:sldId id="320" r:id="rId15"/>
    <p:sldId id="325" r:id="rId16"/>
    <p:sldId id="321" r:id="rId17"/>
    <p:sldId id="322" r:id="rId18"/>
    <p:sldId id="326" r:id="rId19"/>
    <p:sldId id="329" r:id="rId20"/>
    <p:sldId id="330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C0B0B"/>
    <a:srgbClr val="00FF00"/>
    <a:srgbClr val="FF00FF"/>
    <a:srgbClr val="FE9202"/>
    <a:srgbClr val="FF0066"/>
    <a:srgbClr val="2F5597"/>
    <a:srgbClr val="990000"/>
    <a:srgbClr val="1313B3"/>
    <a:srgbClr val="150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30" autoAdjust="0"/>
    <p:restoredTop sz="94280" autoAdjust="0"/>
  </p:normalViewPr>
  <p:slideViewPr>
    <p:cSldViewPr snapToGrid="0">
      <p:cViewPr varScale="1">
        <p:scale>
          <a:sx n="91" d="100"/>
          <a:sy n="91" d="100"/>
        </p:scale>
        <p:origin x="192" y="15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150312" y="685220"/>
            <a:ext cx="893154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 A Mother Begs and Believes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5D3C96-85E2-0440-B0C1-EE022015AF2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"/>
          <a:stretch/>
        </p:blipFill>
        <p:spPr bwMode="auto">
          <a:xfrm>
            <a:off x="863078" y="1898835"/>
            <a:ext cx="3094750" cy="3472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9BF2E7-1BD7-4E43-9DBE-F3654632E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2901" y="-25055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718460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Behold, a Canaanite woman came out from those borders, and cried, saying, “Have </a:t>
            </a:r>
            <a:r>
              <a:rPr lang="en-US" sz="2800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mercy</a:t>
            </a:r>
            <a:r>
              <a:rPr lang="en-US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on me, Lord, you son of David!</a:t>
            </a:r>
            <a:endParaRPr lang="en-US" sz="2800" u="sng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7F6A1-FBBE-9644-9FE4-4AAC540DDA6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5F1F04-BEF7-834E-8FD9-0AB6039F2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9480" y="-25931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40132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My daughter is </a:t>
            </a:r>
            <a:r>
              <a:rPr lang="en-US" sz="2800" u="sng" dirty="0">
                <a:latin typeface="Century Gothic" panose="020B0502020202020204" pitchFamily="34" charset="0"/>
              </a:rPr>
              <a:t>severely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u="sng" dirty="0">
                <a:latin typeface="Century Gothic" panose="020B0502020202020204" pitchFamily="34" charset="0"/>
              </a:rPr>
              <a:t>possessed</a:t>
            </a:r>
            <a:r>
              <a:rPr lang="en-US" sz="2800" dirty="0">
                <a:latin typeface="Century Gothic" panose="020B0502020202020204" pitchFamily="34" charset="0"/>
              </a:rPr>
              <a:t> by a </a:t>
            </a:r>
            <a:r>
              <a:rPr lang="en-US" sz="2800" u="sng" dirty="0">
                <a:latin typeface="Century Gothic" panose="020B0502020202020204" pitchFamily="34" charset="0"/>
              </a:rPr>
              <a:t>demon</a:t>
            </a:r>
            <a:r>
              <a:rPr lang="en-US" sz="2800" dirty="0">
                <a:latin typeface="Century Gothic" panose="020B0502020202020204" pitchFamily="34" charset="0"/>
              </a:rPr>
              <a:t>!”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54FCE-C24A-4046-AFFE-5ABE3E4405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E5B5F1-A317-EE4A-B738-437F4C57ED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621" y="-19635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8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327" y="1113602"/>
            <a:ext cx="7999957" cy="21466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But he answered her not a word.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D09B5A-0AF9-5542-BAB8-EE3ACDD63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496" y="-3147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080656"/>
            <a:ext cx="8304756" cy="234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His disciples came and begged him, saying, “Send her away; for she cries after us.”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5A509-442F-FD4D-8C45-F2E3A83CC89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EBB510-B185-014C-A1F4-E011295BA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6074" y="-19604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5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7999958" cy="289475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But he answered, “I wasn’t sent to anyone but the lost sheep of the house of Israel.”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51DA5E-06EC-5E49-AE17-2995C545B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621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67586" y="992285"/>
            <a:ext cx="8231249" cy="2611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spc="-1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But she came and worshipped him, saying, “Lord, help me.”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DA43A-A875-4946-B00F-3CC9C13651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5C67A8-12FC-9A4E-9E0D-40033D1D8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8066" y="-23193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207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85" y="1073164"/>
            <a:ext cx="7906960" cy="243840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he answered, “It is not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take the children’s bread and throw it to the dogs.”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D208F-AB08-E840-BBCF-716D2C475D4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623C14-22B9-1F4B-97CD-174D72CD0D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3488" y="-21546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But she said, “Yes, Lord, but even the dogs eat the crumbs which fall from their masters’ table.”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13292-5B5E-3D42-A566-B3EDE7D0F77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7D4E77-A4F1-1B45-B627-83E70A062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14036" y="-24398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Then Jesus answered her, “Woman, great is your faith!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F6AB66-D78D-8144-96A5-788655A8B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3545" y="-2014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9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1081309" y="926644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Be it done to you even as you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desire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.”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C7B518-5DDB-3148-8140-8CBAA361F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084" y="-2212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418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And her daughter was healed from that hour.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5E1CC5-568E-8F41-9D71-99B2C61F6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9870" y="-19720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63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2435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mercy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73" y="2593605"/>
            <a:ext cx="31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b="1" i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ER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4000" b="1" i="1" dirty="0">
                <a:solidFill>
                  <a:srgbClr val="FF0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589316" y="3585432"/>
            <a:ext cx="610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kindness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CECB88-9598-6C42-9358-DCFD8F4BC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" y="-2459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8125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demon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5967" y="2553761"/>
            <a:ext cx="29320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m</a:t>
            </a:r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81323" y="3831034"/>
            <a:ext cx="446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evil spirit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79316C-795C-A347-B179-7F803EA62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800" y="-2094155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783460-A5BD-7648-824F-E24EDACC5E3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35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/>
      <p:bldP spid="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81254"/>
            <a:ext cx="7336971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severely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99871"/>
            <a:ext cx="5355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i="1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392702" y="3716250"/>
            <a:ext cx="666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/>
                <a:cs typeface="Century Gothic"/>
              </a:rPr>
              <a:t>very much (in a bad way)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5DA12-2351-E04B-BE11-5A58D68E7D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52943E-A752-744F-A0D1-0B0B81260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600" y="-21441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appropriate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0843" y="2506518"/>
            <a:ext cx="601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- PR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2FE3B-4FAC-4B7E-BE9B-1CFC2E057241}"/>
              </a:ext>
            </a:extLst>
          </p:cNvPr>
          <p:cNvSpPr txBox="1"/>
          <p:nvPr/>
        </p:nvSpPr>
        <p:spPr>
          <a:xfrm>
            <a:off x="1695635" y="3496605"/>
            <a:ext cx="601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BB5D50-F49C-F948-A940-3294B964A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5635" y="-158439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CF0469-613B-6C40-9C29-DA3CEAEA07C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possessed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770" y="3811156"/>
            <a:ext cx="783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controlled by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569030" y="2866407"/>
            <a:ext cx="452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1F2D2-264B-FF46-B68D-AD51A0ADAB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D5AEB0-6183-2D46-89AD-21D87111A0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400" y="-21203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desire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770" y="3811156"/>
            <a:ext cx="783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want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569030" y="2866407"/>
            <a:ext cx="452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84D9EB-6C85-1247-9E59-6A8181E835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4360" y="-2526778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E8C58D-24AB-6E4A-851D-A5EDFE9BC768}"/>
              </a:ext>
            </a:extLst>
          </p:cNvPr>
          <p:cNvSpPr/>
          <p:nvPr/>
        </p:nvSpPr>
        <p:spPr>
          <a:xfrm>
            <a:off x="8363536" y="-2077127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503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9" grpId="0"/>
      <p:bldP spid="15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15: 22-28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A Mother Begs And Believes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175D34-0B97-FE41-95BC-D438EED67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7339" y="-237608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632E54-7E33-B043-9947-11EFF8C3D10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80602</TotalTime>
  <Words>266</Words>
  <Application>Microsoft Macintosh PowerPoint</Application>
  <PresentationFormat>On-screen Show (16:10)</PresentationFormat>
  <Paragraphs>37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469</cp:revision>
  <dcterms:created xsi:type="dcterms:W3CDTF">2017-01-10T01:35:56Z</dcterms:created>
  <dcterms:modified xsi:type="dcterms:W3CDTF">2018-06-01T17:31:16Z</dcterms:modified>
</cp:coreProperties>
</file>