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3" r:id="rId2"/>
    <p:sldId id="271" r:id="rId3"/>
    <p:sldId id="342" r:id="rId4"/>
    <p:sldId id="272" r:id="rId5"/>
    <p:sldId id="355" r:id="rId6"/>
    <p:sldId id="325" r:id="rId7"/>
    <p:sldId id="356" r:id="rId8"/>
    <p:sldId id="348" r:id="rId9"/>
    <p:sldId id="297" r:id="rId10"/>
    <p:sldId id="351" r:id="rId11"/>
    <p:sldId id="352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1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17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8327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98681" y="1861384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414378" y="545964"/>
            <a:ext cx="8863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20. A Mother Begs and Believes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EE952-1C99-4490-919B-E6642D6AE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69" y="2033448"/>
            <a:ext cx="2496073" cy="32143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D2B316-D4CE-3D42-B346-DCB39EF5E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1761314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498764" y="912741"/>
            <a:ext cx="3656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come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98474" y="974600"/>
            <a:ext cx="3156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8764" y="2258024"/>
            <a:ext cx="3656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daughter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98028" y="2315221"/>
            <a:ext cx="3656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great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752053" y="3529370"/>
            <a:ext cx="2336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0A52D4-8F97-1547-8664-8AB2E1152B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0433" y="-1992461"/>
            <a:ext cx="812800" cy="812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368941" y="3576341"/>
            <a:ext cx="2375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spirit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412002" y="213195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F905F9-77F6-5D49-906E-713D383A46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028" y="-145997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dis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4400" dirty="0">
                <a:latin typeface="Century Gothic" panose="020B0502020202020204" pitchFamily="34" charset="0"/>
              </a:rPr>
              <a:t>ples</a:t>
            </a:r>
            <a:endParaRPr lang="en-US" sz="4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B596A-AE7B-CB46-8C10-D2086223A6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87418" y="-157463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34258-E519-7942-9180-2E777AA0611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400" dirty="0">
                <a:latin typeface="Century Gothic" panose="020B0502020202020204" pitchFamily="34" charset="0"/>
              </a:rPr>
              <a:t>ntiles</a:t>
            </a:r>
            <a:endParaRPr lang="en-US" sz="44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775577-82EB-F642-95B7-831F33FDC0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7120" y="-182401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7236" y="2024309"/>
            <a:ext cx="4603009" cy="9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daughter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650" y="3456603"/>
            <a:ext cx="4883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Jew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5246255" y="2040846"/>
            <a:ext cx="354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spirit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618D3-4934-6146-8A59-22E817379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1169" y="-138051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0532" y="2032022"/>
            <a:ext cx="3741468" cy="9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Gentiles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4655" y="2024309"/>
            <a:ext cx="2770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evil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A85076-16F4-2C46-844F-2C7440467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1153" y="-169369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9E8AEB-428C-5241-8303-CFF760647FB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132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7681" y="3157915"/>
            <a:ext cx="3071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4C88F2-178F-D740-B40B-AC309ABCDC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4904" y="-172620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317081" y="929726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385320" y="225802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2242615" y="3603307"/>
            <a:ext cx="6446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been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F4A6F5-F61A-A44D-B490-C39AE56F65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48494</TotalTime>
  <Words>86</Words>
  <Application>Microsoft Macintosh PowerPoint</Application>
  <PresentationFormat>On-screen Show (16:10)</PresentationFormat>
  <Paragraphs>43</Paragraphs>
  <Slides>11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New Words</vt:lpstr>
      <vt:lpstr>PowerPoint Presentation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278</cp:revision>
  <dcterms:created xsi:type="dcterms:W3CDTF">2017-01-10T01:35:56Z</dcterms:created>
  <dcterms:modified xsi:type="dcterms:W3CDTF">2018-06-01T17:18:05Z</dcterms:modified>
</cp:coreProperties>
</file>