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7" r:id="rId6"/>
    <p:sldId id="388" r:id="rId7"/>
    <p:sldId id="389" r:id="rId8"/>
    <p:sldId id="390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295" r:id="rId24"/>
    <p:sldId id="296" r:id="rId25"/>
    <p:sldId id="297" r:id="rId26"/>
    <p:sldId id="434" r:id="rId27"/>
    <p:sldId id="279" r:id="rId28"/>
    <p:sldId id="301" r:id="rId29"/>
    <p:sldId id="412" r:id="rId30"/>
    <p:sldId id="449" r:id="rId31"/>
    <p:sldId id="409" r:id="rId32"/>
    <p:sldId id="437" r:id="rId33"/>
    <p:sldId id="410" r:id="rId34"/>
    <p:sldId id="463" r:id="rId35"/>
    <p:sldId id="413" r:id="rId36"/>
    <p:sldId id="435" r:id="rId37"/>
    <p:sldId id="436" r:id="rId38"/>
    <p:sldId id="464" r:id="rId39"/>
    <p:sldId id="465" r:id="rId40"/>
    <p:sldId id="438" r:id="rId41"/>
    <p:sldId id="466" r:id="rId42"/>
    <p:sldId id="468" r:id="rId43"/>
    <p:sldId id="469" r:id="rId44"/>
    <p:sldId id="470" r:id="rId45"/>
    <p:sldId id="455" r:id="rId46"/>
    <p:sldId id="471" r:id="rId47"/>
    <p:sldId id="472" r:id="rId48"/>
    <p:sldId id="473" r:id="rId49"/>
    <p:sldId id="474" r:id="rId5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0" autoAdjust="0"/>
    <p:restoredTop sz="94280" autoAdjust="0"/>
  </p:normalViewPr>
  <p:slideViewPr>
    <p:cSldViewPr snapToGrid="0">
      <p:cViewPr varScale="1">
        <p:scale>
          <a:sx n="106" d="100"/>
          <a:sy n="106" d="100"/>
        </p:scale>
        <p:origin x="192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6.mp3"/><Relationship Id="rId7" Type="http://schemas.openxmlformats.org/officeDocument/2006/relationships/slideLayout" Target="../slideLayouts/slideLayout2.xml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4" Type="http://schemas.openxmlformats.org/officeDocument/2006/relationships/audio" Target="../media/media26.mp3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5.png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0270" y="2379600"/>
            <a:ext cx="3952862" cy="229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4176" y="436548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826320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4107623" y="343233"/>
            <a:ext cx="5036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54. I Am Alive:</a:t>
            </a:r>
          </a:p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Loving My World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E8FEA-DA2C-594A-A81B-12FC0C7967F9}"/>
              </a:ext>
            </a:extLst>
          </p:cNvPr>
          <p:cNvSpPr/>
          <p:nvPr/>
        </p:nvSpPr>
        <p:spPr>
          <a:xfrm>
            <a:off x="7207155" y="-998173"/>
            <a:ext cx="88390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oloring-page-of-the-world-1024x1024">
            <a:extLst>
              <a:ext uri="{FF2B5EF4-FFF2-40B4-BE49-F238E27FC236}">
                <a16:creationId xmlns:a16="http://schemas.microsoft.com/office/drawing/2014/main" id="{6490032E-155D-4CCB-B69D-C779135D73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27" y="3834093"/>
            <a:ext cx="1604802" cy="154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461DFA-4348-AD48-9221-84BFA40FE9F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27967" b="3869"/>
          <a:stretch/>
        </p:blipFill>
        <p:spPr bwMode="auto">
          <a:xfrm>
            <a:off x="3353929" y="2419326"/>
            <a:ext cx="1087950" cy="2272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E12CD2-E110-FD44-A271-74DAE196B5C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9367" r="7919" b="6287"/>
          <a:stretch/>
        </p:blipFill>
        <p:spPr bwMode="auto">
          <a:xfrm flipH="1">
            <a:off x="1723139" y="1960569"/>
            <a:ext cx="1348670" cy="1954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B677E-D489-1D45-A7A7-7E08F7442E9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t="5433" r="12210" b="7122"/>
          <a:stretch/>
        </p:blipFill>
        <p:spPr bwMode="auto">
          <a:xfrm>
            <a:off x="465224" y="2499610"/>
            <a:ext cx="1270909" cy="2546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5BA71C-663D-084C-A3B8-E2001D345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5128" y="-1442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993" y="1132426"/>
            <a:ext cx="8679051" cy="24333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remembered the hurting,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lost, and the lonely.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07F3C-58C7-1B4F-9796-10029FC38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1164" y="-14661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67" y="996133"/>
            <a:ext cx="9008533" cy="35065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In the book of Acts, we read: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“The believers were one in heart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and mind.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D37B66-BBED-BE44-B88C-F88436B71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8146" y="-14748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452" y="1046589"/>
            <a:ext cx="7881187" cy="211105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shared everything they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had.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A3C54D-5815-5746-920F-B80B8901C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9712" y="-1481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9145"/>
            <a:ext cx="9364133" cy="191074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With great power, they told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70" dirty="0">
                <a:latin typeface="Century Gothic" panose="020B0502020202020204" pitchFamily="34" charset="0"/>
              </a:rPr>
              <a:t>about Jesus coming back to life.”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60C24-976C-154A-9CFF-81DFFABAA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8" y="-1439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865" y="1203966"/>
            <a:ext cx="8494179" cy="92082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Today, we call this “missions.”</a:t>
            </a: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321A4D-CB8B-6546-88AD-DE722A3D4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128" y="-1441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45" y="1247868"/>
            <a:ext cx="9128255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Our mission – our work – is to love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world and tell about Jesus.</a:t>
            </a:r>
            <a:endParaRPr lang="en-US" sz="4400" spc="-8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71108" y="-111871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3A51C0-9772-8446-9D55-E17D51FEE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36" y="-1450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19879"/>
            <a:ext cx="9601200" cy="32931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As you grow closer to God, you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will start to think and feel like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35581" y="-106916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DC7445-7361-4240-8CFA-90295325F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2946" y="-14916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306" y="1097280"/>
            <a:ext cx="8105077" cy="321604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He loves the hurting, the lost,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and the lonely.</a:t>
            </a: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690574" y="-117540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02908-38DE-5B4F-B6DB-D4C37A72C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7418" y="-1425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485" y="790875"/>
            <a:ext cx="8996515" cy="103792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He cares about hungry children.</a:t>
            </a: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21726" y="-1038892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77ADF5-75EC-E74E-BA18-A4B1447BC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1490" y="-1445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012" y="1247868"/>
            <a:ext cx="8265459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sees those without clean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water, and it hurts his heart.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43399" y="-111871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07FDD-C0C9-324D-9C5B-C7F99DB82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36" y="-14742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9628" y="897164"/>
            <a:ext cx="8994371" cy="31688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early church was full of love.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047AF-5D8C-4C4A-82FC-6904EFAB7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817" y="-14082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628" y="998000"/>
            <a:ext cx="9143999" cy="311501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He wants you to help the poor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get shoes, clothes, or food.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694017" y="-118137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A34D40-543C-8443-97D3-8F5B6EEFB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109" y="-14378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366" y="1233978"/>
            <a:ext cx="8418678" cy="223024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God wants you to open your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eyes and your heart.</a:t>
            </a: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D7BBD4-0780-7540-AB52-8B46DAFEF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691" y="-14671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1572" y="1238655"/>
            <a:ext cx="7780853" cy="225269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Will you put God’s love into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action in your world?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F8381A-3690-9D40-8062-34C0C4B12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127" y="-145600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4601C2-5F61-400F-A1CA-A1F57A097628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965190"/>
            <a:ext cx="8266177" cy="22444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How did the early believers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share the love of God?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E50EF0-00A7-5143-88E4-9B7AFE2AC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2620" y="-143614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31A366-3438-486A-920A-5FD93BAE1288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428" y="2043839"/>
            <a:ext cx="8505371" cy="230648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How do we Christians share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love of God today?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952C7-DDDF-42A2-932F-0A526AA13551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75C96D-BE11-104A-9D12-E46A89CB6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0946" y="-19315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995" y="2195623"/>
            <a:ext cx="7806132" cy="219626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Who do you know that is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hurting, lost, or alone?</a:t>
            </a:r>
            <a:endParaRPr lang="en-US" sz="4400" dirty="0"/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548AB4-9BC9-43D9-85FE-73D4E546BB04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40088A-B37D-9343-AE2B-949C541AABA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2887" y="-1757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2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" y="776339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770" y="1866167"/>
            <a:ext cx="8866230" cy="246747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What can you do to help those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people?</a:t>
            </a:r>
            <a:endParaRPr lang="en-US" sz="4400" dirty="0"/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B6E9AB-DF9C-6345-9528-7AAEAD3A6A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90440" y="-147676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E4FE3C-66D4-47EC-AE69-1A6CE1D7308D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77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508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413" y="1083632"/>
            <a:ext cx="863717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Lord Jesus,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Please make my heart as soft as yours. Open my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eyes to see those around me who are hurt, lost,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and alone. Use me to bring the love of Jesus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my hurting world.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D8A6FF-B87C-6846-B97B-EE1BF5159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875" y="-151155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ADE8F9-BCFF-41DC-A5BD-03E71EF5F1A7}"/>
              </a:ext>
            </a:extLst>
          </p:cNvPr>
          <p:cNvSpPr/>
          <p:nvPr/>
        </p:nvSpPr>
        <p:spPr>
          <a:xfrm>
            <a:off x="7541617" y="-111871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6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99965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I Am Alive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Loving My World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BC3E34-585A-D04A-A89A-0D4A2F13E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6182" y="-143884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9A245-7709-4872-8C5A-E90594F1C3A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22" y="1024840"/>
            <a:ext cx="420620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early church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4296229" y="1016079"/>
            <a:ext cx="184605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full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775444" y="1016079"/>
            <a:ext cx="184606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love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0F2877-FF4C-AF47-B4E0-DBE124B30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8629" y="-14730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6734" y="1022213"/>
            <a:ext cx="8110532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That love spilled over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everyone they met.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1C0913-8554-064B-BD73-1438D2C14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982" y="-12196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052" y="1032719"/>
            <a:ext cx="348283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That love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2763003" y="1031061"/>
            <a:ext cx="290989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spilled over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72136" y="2227619"/>
            <a:ext cx="635728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met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4DC56D-1828-C649-8652-164963F63660}"/>
              </a:ext>
            </a:extLst>
          </p:cNvPr>
          <p:cNvSpPr txBox="1">
            <a:spLocks/>
          </p:cNvSpPr>
          <p:nvPr/>
        </p:nvSpPr>
        <p:spPr>
          <a:xfrm>
            <a:off x="5936265" y="1031061"/>
            <a:ext cx="3180681" cy="116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everyone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7352E4-6F5D-9C49-A4D3-00DDACAB7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0203" y="-14442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6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  <p:bldP spid="1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541" y="875689"/>
            <a:ext cx="4483846" cy="15418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new believers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7387" y="875689"/>
            <a:ext cx="11030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sold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226FC-F435-FD4A-811A-1C0F96C05D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01811FC-35B2-4E0D-B6DE-DADE9005A2F0}"/>
              </a:ext>
            </a:extLst>
          </p:cNvPr>
          <p:cNvSpPr txBox="1">
            <a:spLocks/>
          </p:cNvSpPr>
          <p:nvPr/>
        </p:nvSpPr>
        <p:spPr>
          <a:xfrm>
            <a:off x="6288687" y="875689"/>
            <a:ext cx="253407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their land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8B5CB5-B789-4249-B86A-D6E77FA33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309" y="-1472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9" grpId="0" animBg="1"/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030" y="1213701"/>
            <a:ext cx="415805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the money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1030" y="2224295"/>
            <a:ext cx="2356638" cy="87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poor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4659086" y="1213701"/>
            <a:ext cx="322457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helped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288AAF-6A60-0D45-BEE5-EE5A6D680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5745" y="-14844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156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875" y="1288299"/>
            <a:ext cx="435193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gave food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955807" y="2410259"/>
            <a:ext cx="3378630" cy="87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died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4572000" y="1288299"/>
            <a:ext cx="29882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women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603875" y="2445544"/>
            <a:ext cx="40519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whose husbands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90E70-DF7E-934D-8128-3A6DE8794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041" y="-14481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875" y="1288299"/>
            <a:ext cx="155875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03875" y="2366831"/>
            <a:ext cx="5968608" cy="87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could not walk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2598057" y="1268643"/>
            <a:ext cx="525081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healed a man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6388191" y="1268643"/>
            <a:ext cx="123943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who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0292B7-E66C-4642-8D08-92B392B4D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1657" y="-1437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13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880" y="1218836"/>
            <a:ext cx="370269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Christians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33880" y="2319286"/>
            <a:ext cx="295795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FFF43F-C1E4-4744-8E01-4D6B0CB1CFCD}"/>
              </a:ext>
            </a:extLst>
          </p:cNvPr>
          <p:cNvSpPr txBox="1">
            <a:spLocks/>
          </p:cNvSpPr>
          <p:nvPr/>
        </p:nvSpPr>
        <p:spPr>
          <a:xfrm>
            <a:off x="3962399" y="1218836"/>
            <a:ext cx="4889592" cy="99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obeyed the words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EC4F80-9869-4146-A702-BC0A00E9A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8825" y="-1477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  <p:bldP spid="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174" y="957412"/>
            <a:ext cx="203988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2414053" y="966311"/>
            <a:ext cx="463624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Whatever you do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34174" y="2993060"/>
            <a:ext cx="20834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4DC56D-1828-C649-8652-164963F63660}"/>
              </a:ext>
            </a:extLst>
          </p:cNvPr>
          <p:cNvSpPr txBox="1">
            <a:spLocks/>
          </p:cNvSpPr>
          <p:nvPr/>
        </p:nvSpPr>
        <p:spPr>
          <a:xfrm>
            <a:off x="209827" y="1970666"/>
            <a:ext cx="481211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least of these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0C5CC42-A2F6-B54B-9AC9-5ADEB9AF3A5E}"/>
              </a:ext>
            </a:extLst>
          </p:cNvPr>
          <p:cNvSpPr txBox="1">
            <a:spLocks/>
          </p:cNvSpPr>
          <p:nvPr/>
        </p:nvSpPr>
        <p:spPr>
          <a:xfrm>
            <a:off x="5161935" y="1928191"/>
            <a:ext cx="3733397" cy="846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are doing it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9FB717-C706-A242-8390-6D02FB3CC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7661" y="-1440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4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  <p:bldP spid="11" grpId="0" uiExpand="1" build="p"/>
      <p:bldP spid="1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081" y="941943"/>
            <a:ext cx="443706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remembered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4823447" y="941943"/>
            <a:ext cx="379806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hurting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671137" y="1870716"/>
            <a:ext cx="405134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the lonely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4DC56D-1828-C649-8652-164963F63660}"/>
              </a:ext>
            </a:extLst>
          </p:cNvPr>
          <p:cNvSpPr txBox="1">
            <a:spLocks/>
          </p:cNvSpPr>
          <p:nvPr/>
        </p:nvSpPr>
        <p:spPr>
          <a:xfrm>
            <a:off x="280082" y="1870716"/>
            <a:ext cx="300348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lost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AFE31A-9096-BE40-BC98-56B1582C9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624" y="-1437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08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  <p:bldP spid="1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61306" y="813040"/>
            <a:ext cx="203988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Acts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297764" y="808995"/>
            <a:ext cx="280829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book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34173" y="2993060"/>
            <a:ext cx="478776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heart and mind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4DC56D-1828-C649-8652-164963F63660}"/>
              </a:ext>
            </a:extLst>
          </p:cNvPr>
          <p:cNvSpPr txBox="1">
            <a:spLocks/>
          </p:cNvSpPr>
          <p:nvPr/>
        </p:nvSpPr>
        <p:spPr>
          <a:xfrm>
            <a:off x="5579130" y="802329"/>
            <a:ext cx="227888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 read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0C5CC42-A2F6-B54B-9AC9-5ADEB9AF3A5E}"/>
              </a:ext>
            </a:extLst>
          </p:cNvPr>
          <p:cNvSpPr txBox="1">
            <a:spLocks/>
          </p:cNvSpPr>
          <p:nvPr/>
        </p:nvSpPr>
        <p:spPr>
          <a:xfrm>
            <a:off x="254331" y="1896577"/>
            <a:ext cx="3274586" cy="846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The believers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DDE3319-4420-C24A-97B9-04A1FF42C638}"/>
              </a:ext>
            </a:extLst>
          </p:cNvPr>
          <p:cNvSpPr txBox="1">
            <a:spLocks/>
          </p:cNvSpPr>
          <p:nvPr/>
        </p:nvSpPr>
        <p:spPr>
          <a:xfrm>
            <a:off x="3958390" y="1864169"/>
            <a:ext cx="280829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one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29D455-9733-AC4F-BED3-03F710B25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-14482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25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  <p:bldP spid="11" grpId="0" uiExpand="1" build="p"/>
      <p:bldP spid="13" grpId="0" uiExpand="1" build="p"/>
      <p:bldP spid="1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909" y="1088845"/>
            <a:ext cx="136589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500850" y="1081831"/>
            <a:ext cx="239640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had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FFF43F-C1E4-4744-8E01-4D6B0CB1CFCD}"/>
              </a:ext>
            </a:extLst>
          </p:cNvPr>
          <p:cNvSpPr txBox="1">
            <a:spLocks/>
          </p:cNvSpPr>
          <p:nvPr/>
        </p:nvSpPr>
        <p:spPr>
          <a:xfrm>
            <a:off x="2085478" y="1073330"/>
            <a:ext cx="4241202" cy="99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shared everything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12790-6514-D440-907F-AEB3972F8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125" y="-14496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255" y="1147156"/>
            <a:ext cx="8262850" cy="213806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new believers sold their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land.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2CAA2C-970E-114E-A1E5-2F3403736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9602" y="-14394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314" y="941177"/>
            <a:ext cx="425268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great power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753680" y="1909067"/>
            <a:ext cx="1756938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4920368" y="941177"/>
            <a:ext cx="370114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told about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2184583" y="1933961"/>
            <a:ext cx="358432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coming back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377029" y="1933961"/>
            <a:ext cx="152470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E3ED8-5370-0648-8956-DD0A2DAB6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708" y="-14729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6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  <p:bldP spid="1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909" y="1048566"/>
            <a:ext cx="184486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862222" y="1048566"/>
            <a:ext cx="239640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missions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FFF43F-C1E4-4744-8E01-4D6B0CB1CFCD}"/>
              </a:ext>
            </a:extLst>
          </p:cNvPr>
          <p:cNvSpPr txBox="1">
            <a:spLocks/>
          </p:cNvSpPr>
          <p:nvPr/>
        </p:nvSpPr>
        <p:spPr>
          <a:xfrm>
            <a:off x="2612571" y="1048566"/>
            <a:ext cx="2944851" cy="99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 call this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D53EEA-825A-8F49-A0BE-5C6353D14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5193" y="-14729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59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246" y="737403"/>
            <a:ext cx="272868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Our mission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831522" y="1789618"/>
            <a:ext cx="1756938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3105715" y="737403"/>
            <a:ext cx="296869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</a:t>
            </a:r>
            <a:r>
              <a:rPr lang="en-US" sz="3600" dirty="0">
                <a:latin typeface="Century Gothic" panose="020B0502020202020204" pitchFamily="34" charset="0"/>
              </a:rPr>
              <a:t> our work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390489" y="1828010"/>
            <a:ext cx="249219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world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6405102" y="726219"/>
            <a:ext cx="227908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is to love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485216C-B196-214A-88DC-3514E7BC7B2C}"/>
              </a:ext>
            </a:extLst>
          </p:cNvPr>
          <p:cNvSpPr txBox="1">
            <a:spLocks/>
          </p:cNvSpPr>
          <p:nvPr/>
        </p:nvSpPr>
        <p:spPr>
          <a:xfrm>
            <a:off x="3033878" y="1795994"/>
            <a:ext cx="346695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tell about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5FBB5E-D00B-9C44-84B5-0D0E22298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8132" y="-1459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750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  <p:bldP spid="12" grpId="0" uiExpand="1" build="p"/>
      <p:bldP spid="1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489" y="737403"/>
            <a:ext cx="272868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As you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0489" y="2855960"/>
            <a:ext cx="2856714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like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2503420" y="744584"/>
            <a:ext cx="288138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grow closer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390489" y="1828010"/>
            <a:ext cx="249219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will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5663564" y="737403"/>
            <a:ext cx="227908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485216C-B196-214A-88DC-3514E7BC7B2C}"/>
              </a:ext>
            </a:extLst>
          </p:cNvPr>
          <p:cNvSpPr txBox="1">
            <a:spLocks/>
          </p:cNvSpPr>
          <p:nvPr/>
        </p:nvSpPr>
        <p:spPr>
          <a:xfrm>
            <a:off x="2623472" y="1804538"/>
            <a:ext cx="29460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start to think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EC38ECA-270B-3246-9BB3-4A146D7B6548}"/>
              </a:ext>
            </a:extLst>
          </p:cNvPr>
          <p:cNvSpPr txBox="1">
            <a:spLocks/>
          </p:cNvSpPr>
          <p:nvPr/>
        </p:nvSpPr>
        <p:spPr>
          <a:xfrm>
            <a:off x="5675502" y="1800703"/>
            <a:ext cx="29460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feel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D0B84-DB90-604F-A741-4674BBDB8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729" y="-1426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2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  <p:bldP spid="12" grpId="0" uiExpand="1" build="p"/>
      <p:bldP spid="13" grpId="0" uiExpand="1" build="p"/>
      <p:bldP spid="1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489" y="737403"/>
            <a:ext cx="211293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loves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0489" y="1882066"/>
            <a:ext cx="3963797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the lonely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2782184" y="737403"/>
            <a:ext cx="288138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hurting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5663564" y="737403"/>
            <a:ext cx="227908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lost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1739D8-B364-024A-B6A6-2619FBF1B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5987" y="-1466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97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966" y="1093486"/>
            <a:ext cx="221986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cares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76801" y="1087047"/>
            <a:ext cx="4240146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hungry children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2707738" y="1087047"/>
            <a:ext cx="256902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about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46087F-B2FF-6146-8119-393FFF133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379" y="-1541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2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489" y="737403"/>
            <a:ext cx="368346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sees those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82032" y="1863386"/>
            <a:ext cx="3963797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heart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3909739" y="737403"/>
            <a:ext cx="492946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without clean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411857" y="1863386"/>
            <a:ext cx="294340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it hurts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84A47-4371-9744-B2B3-F738D7E5C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5855" y="-1443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056" y="737403"/>
            <a:ext cx="341225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wants you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399895" y="1802168"/>
            <a:ext cx="1990421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 food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3938409" y="698355"/>
            <a:ext cx="418766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help the poor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194300-A35E-2143-A69E-DEE45A8F72F5}"/>
              </a:ext>
            </a:extLst>
          </p:cNvPr>
          <p:cNvSpPr txBox="1">
            <a:spLocks/>
          </p:cNvSpPr>
          <p:nvPr/>
        </p:nvSpPr>
        <p:spPr>
          <a:xfrm>
            <a:off x="2987641" y="1811083"/>
            <a:ext cx="297135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>
                <a:latin typeface="Century Gothic" panose="020B0502020202020204" pitchFamily="34" charset="0"/>
              </a:rPr>
              <a:t>clothes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227056" y="1822618"/>
            <a:ext cx="295794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get shoes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0A14EA-46D9-FF4A-B82A-B1B2D2627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3183" y="-14677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11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1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  <p:bldP spid="1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056" y="737403"/>
            <a:ext cx="136951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27056" y="1882066"/>
            <a:ext cx="3800818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your heart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1932516" y="737403"/>
            <a:ext cx="250497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wants you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4726485" y="737403"/>
            <a:ext cx="441751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open your eyes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C96CCA-EDCC-D54C-BB4D-0A7B68535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8192" y="-146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629" y="905636"/>
            <a:ext cx="199257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you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42629" y="2016093"/>
            <a:ext cx="3800818" cy="80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your world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4EB0C-ED2A-CC4E-9DAC-4D0F7BFD5FD7}"/>
              </a:ext>
            </a:extLst>
          </p:cNvPr>
          <p:cNvSpPr txBox="1">
            <a:spLocks/>
          </p:cNvSpPr>
          <p:nvPr/>
        </p:nvSpPr>
        <p:spPr>
          <a:xfrm>
            <a:off x="2366886" y="850941"/>
            <a:ext cx="368451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put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love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EAEBC1-320E-2549-A844-6C0A32CECB08}"/>
              </a:ext>
            </a:extLst>
          </p:cNvPr>
          <p:cNvSpPr txBox="1">
            <a:spLocks/>
          </p:cNvSpPr>
          <p:nvPr/>
        </p:nvSpPr>
        <p:spPr>
          <a:xfrm>
            <a:off x="6183084" y="850941"/>
            <a:ext cx="261774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action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314078-7465-DA43-92A5-9FE0EB8AD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0486" y="-14484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566" y="940284"/>
            <a:ext cx="8553477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With the money, they helped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poor.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AD8FB2-18D4-594F-9C98-E98646B62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981" y="-14189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AB3306-5BD5-0140-9D7C-4A73FFEE1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018" y="-14835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3339B0-15EF-4CD5-92D0-CD29F3A2728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021D9-0A58-40CC-A07E-8C146272A0A1}"/>
              </a:ext>
            </a:extLst>
          </p:cNvPr>
          <p:cNvSpPr/>
          <p:nvPr/>
        </p:nvSpPr>
        <p:spPr>
          <a:xfrm>
            <a:off x="706583" y="1055679"/>
            <a:ext cx="8285018" cy="199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They gave food to women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whose husbands had died.</a:t>
            </a:r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929" y="1371527"/>
            <a:ext cx="8028121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Peter healed a man who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could not walk.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0D0E3-D684-9040-BF7C-FDDE3E01A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7818" y="-14224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833" y="1125038"/>
            <a:ext cx="8090333" cy="233859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Christians obeyed the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words of Jesus.</a:t>
            </a: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2B458C-3F90-1F4D-975F-25A249FC4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8040" y="-14119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56" y="1116541"/>
            <a:ext cx="8923044" cy="351087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said, “Whatever you do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to the least of these, you are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</a:rPr>
              <a:t>doing it for me.”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CCE149-35AB-5A44-B66C-043DC79B7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5852" y="-14362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85664</TotalTime>
  <Words>607</Words>
  <Application>Microsoft Macintosh PowerPoint</Application>
  <PresentationFormat>On-screen Show (16:10)</PresentationFormat>
  <Paragraphs>156</Paragraphs>
  <Slides>49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MS Mincho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887</cp:revision>
  <dcterms:created xsi:type="dcterms:W3CDTF">2017-01-10T01:35:56Z</dcterms:created>
  <dcterms:modified xsi:type="dcterms:W3CDTF">2018-11-09T22:01:19Z</dcterms:modified>
</cp:coreProperties>
</file>