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370" r:id="rId3"/>
    <p:sldId id="371" r:id="rId4"/>
    <p:sldId id="415" r:id="rId5"/>
    <p:sldId id="470" r:id="rId6"/>
    <p:sldId id="460" r:id="rId7"/>
    <p:sldId id="382" r:id="rId8"/>
    <p:sldId id="328" r:id="rId9"/>
    <p:sldId id="372" r:id="rId10"/>
    <p:sldId id="461" r:id="rId11"/>
    <p:sldId id="462" r:id="rId12"/>
    <p:sldId id="471" r:id="rId13"/>
    <p:sldId id="484" r:id="rId14"/>
    <p:sldId id="373" r:id="rId15"/>
    <p:sldId id="419" r:id="rId16"/>
    <p:sldId id="463" r:id="rId17"/>
    <p:sldId id="496" r:id="rId18"/>
    <p:sldId id="485" r:id="rId19"/>
    <p:sldId id="374" r:id="rId20"/>
    <p:sldId id="446" r:id="rId21"/>
    <p:sldId id="486" r:id="rId22"/>
    <p:sldId id="487" r:id="rId23"/>
    <p:sldId id="488" r:id="rId24"/>
    <p:sldId id="489" r:id="rId25"/>
    <p:sldId id="421" r:id="rId26"/>
    <p:sldId id="490" r:id="rId27"/>
    <p:sldId id="423" r:id="rId28"/>
    <p:sldId id="491" r:id="rId29"/>
    <p:sldId id="492" r:id="rId30"/>
    <p:sldId id="375" r:id="rId31"/>
    <p:sldId id="449" r:id="rId32"/>
    <p:sldId id="448" r:id="rId33"/>
    <p:sldId id="430" r:id="rId34"/>
    <p:sldId id="493" r:id="rId35"/>
    <p:sldId id="376" r:id="rId36"/>
    <p:sldId id="475" r:id="rId37"/>
    <p:sldId id="453" r:id="rId38"/>
    <p:sldId id="455" r:id="rId39"/>
    <p:sldId id="377" r:id="rId40"/>
    <p:sldId id="476" r:id="rId41"/>
    <p:sldId id="378" r:id="rId42"/>
    <p:sldId id="478" r:id="rId43"/>
    <p:sldId id="267" r:id="rId44"/>
    <p:sldId id="494" r:id="rId45"/>
    <p:sldId id="468" r:id="rId46"/>
    <p:sldId id="381" r:id="rId47"/>
    <p:sldId id="323" r:id="rId48"/>
    <p:sldId id="495" r:id="rId49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E9202"/>
    <a:srgbClr val="1506D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493" autoAdjust="0"/>
    <p:restoredTop sz="94280" autoAdjust="0"/>
  </p:normalViewPr>
  <p:slideViewPr>
    <p:cSldViewPr snapToGrid="0">
      <p:cViewPr varScale="1">
        <p:scale>
          <a:sx n="58" d="100"/>
          <a:sy n="58" d="100"/>
        </p:scale>
        <p:origin x="84" y="135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audio" Target="../media/media45.m4a"/><Relationship Id="rId5" Type="http://schemas.microsoft.com/office/2007/relationships/media" Target="../media/media45.m4a"/><Relationship Id="rId4" Type="http://schemas.openxmlformats.org/officeDocument/2006/relationships/audio" Target="../media/media44.mp3"/><Relationship Id="rId9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BB9D0-464C-4D6C-BFC9-2A280939620B}"/>
              </a:ext>
            </a:extLst>
          </p:cNvPr>
          <p:cNvSpPr txBox="1"/>
          <p:nvPr/>
        </p:nvSpPr>
        <p:spPr>
          <a:xfrm>
            <a:off x="88243" y="521820"/>
            <a:ext cx="359256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74559F-712E-40B6-9A28-DDF9AA9AC914}"/>
              </a:ext>
            </a:extLst>
          </p:cNvPr>
          <p:cNvSpPr txBox="1"/>
          <p:nvPr/>
        </p:nvSpPr>
        <p:spPr>
          <a:xfrm>
            <a:off x="3824868" y="549596"/>
            <a:ext cx="5230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29. Friends Bring a Crippled Man to Jesus</a:t>
            </a:r>
            <a:endParaRPr lang="en-US" sz="36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AFFAE6-799A-4A41-82D6-13C124478AF4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006E92-5E29-194A-8B88-727A9936B11E}"/>
              </a:ext>
            </a:extLst>
          </p:cNvPr>
          <p:cNvSpPr/>
          <p:nvPr/>
        </p:nvSpPr>
        <p:spPr>
          <a:xfrm>
            <a:off x="-1" y="5355918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C69DEF-DFE1-A243-AC48-C3FC2D2E2C88}"/>
              </a:ext>
            </a:extLst>
          </p:cNvPr>
          <p:cNvCxnSpPr>
            <a:cxnSpLocks/>
          </p:cNvCxnSpPr>
          <p:nvPr/>
        </p:nvCxnSpPr>
        <p:spPr>
          <a:xfrm>
            <a:off x="0" y="1950571"/>
            <a:ext cx="9143999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F454B466-122F-4A80-88D8-517BFD463883}"/>
              </a:ext>
            </a:extLst>
          </p:cNvPr>
          <p:cNvSpPr txBox="1">
            <a:spLocks/>
          </p:cNvSpPr>
          <p:nvPr/>
        </p:nvSpPr>
        <p:spPr>
          <a:xfrm>
            <a:off x="4761571" y="2776950"/>
            <a:ext cx="4032288" cy="13113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Syllable Charts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A48E68-7D65-474E-8BA5-BAB59C71966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31" y="2029534"/>
            <a:ext cx="2844978" cy="324498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C716E3-42A4-42A8-B693-9238C663E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4265" y="-1206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6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8" grpId="0"/>
      <p:bldP spid="20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2219758" y="1307055"/>
            <a:ext cx="2251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3F8151-2008-432B-93C3-1E92C5E71BCF}"/>
              </a:ext>
            </a:extLst>
          </p:cNvPr>
          <p:cNvSpPr/>
          <p:nvPr/>
        </p:nvSpPr>
        <p:spPr>
          <a:xfrm>
            <a:off x="2219757" y="2402478"/>
            <a:ext cx="279829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1D086B-473E-4D92-B6AD-09334655FCA4}"/>
              </a:ext>
            </a:extLst>
          </p:cNvPr>
          <p:cNvSpPr/>
          <p:nvPr/>
        </p:nvSpPr>
        <p:spPr>
          <a:xfrm>
            <a:off x="2219758" y="3497901"/>
            <a:ext cx="27982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sus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B5E77E-3AFD-40BA-9C62-3C75B6783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7720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0113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3211398" y="1995726"/>
            <a:ext cx="55015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endParaRPr lang="en-US" sz="5000" dirty="0">
              <a:solidFill>
                <a:srgbClr val="00B050"/>
              </a:solidFill>
              <a:effectLst/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747A89-BDBC-4504-8A3B-A8C64262D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6698" y="-1190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859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2228759" y="1602330"/>
            <a:ext cx="105189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6275B-7323-46C2-91EA-3C72E1D3C2D2}"/>
              </a:ext>
            </a:extLst>
          </p:cNvPr>
          <p:cNvSpPr/>
          <p:nvPr/>
        </p:nvSpPr>
        <p:spPr>
          <a:xfrm>
            <a:off x="2228759" y="2714711"/>
            <a:ext cx="10118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8736C2-F04A-497C-962A-2E9A2119A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3445" y="-11750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7373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2720079" y="1995726"/>
            <a:ext cx="151836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19C9C5-D27B-4F8D-B9E4-9CAFCFB22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2275" y="-1190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863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396877-5ACE-473A-84E8-23EAF7E871FF}"/>
              </a:ext>
            </a:extLst>
          </p:cNvPr>
          <p:cNvSpPr/>
          <p:nvPr/>
        </p:nvSpPr>
        <p:spPr>
          <a:xfrm>
            <a:off x="1862196" y="1304948"/>
            <a:ext cx="208582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7E47D0-990B-43A3-9ACB-2A39745586A4}"/>
              </a:ext>
            </a:extLst>
          </p:cNvPr>
          <p:cNvSpPr/>
          <p:nvPr/>
        </p:nvSpPr>
        <p:spPr>
          <a:xfrm>
            <a:off x="1849133" y="2441130"/>
            <a:ext cx="21098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3B6102-E53A-4950-AB5E-AF1EDBD5E568}"/>
              </a:ext>
            </a:extLst>
          </p:cNvPr>
          <p:cNvSpPr/>
          <p:nvPr/>
        </p:nvSpPr>
        <p:spPr>
          <a:xfrm>
            <a:off x="5461096" y="1318011"/>
            <a:ext cx="16770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91688B-2A1F-4ADC-960E-23F415F96B48}"/>
              </a:ext>
            </a:extLst>
          </p:cNvPr>
          <p:cNvSpPr/>
          <p:nvPr/>
        </p:nvSpPr>
        <p:spPr>
          <a:xfrm>
            <a:off x="5528422" y="2441130"/>
            <a:ext cx="160973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F647B0-1C03-498B-838A-CA94FD396274}"/>
              </a:ext>
            </a:extLst>
          </p:cNvPr>
          <p:cNvSpPr/>
          <p:nvPr/>
        </p:nvSpPr>
        <p:spPr>
          <a:xfrm>
            <a:off x="1849133" y="3564249"/>
            <a:ext cx="25843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 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z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0E8A8E-F886-438D-8623-06D8D869F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5509" y="-1175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493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75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B8897D-0C06-49A9-9B77-F1B9ED6EC798}"/>
              </a:ext>
            </a:extLst>
          </p:cNvPr>
          <p:cNvSpPr/>
          <p:nvPr/>
        </p:nvSpPr>
        <p:spPr>
          <a:xfrm>
            <a:off x="1877017" y="2042294"/>
            <a:ext cx="192713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C637B2-39B3-491C-B69C-E8D6AA5F2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0080" y="-1186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505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B8897D-0C06-49A9-9B77-F1B9ED6EC798}"/>
              </a:ext>
            </a:extLst>
          </p:cNvPr>
          <p:cNvSpPr/>
          <p:nvPr/>
        </p:nvSpPr>
        <p:spPr>
          <a:xfrm>
            <a:off x="1877017" y="2042294"/>
            <a:ext cx="22236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 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F95213-0C23-4E4F-AB7C-BBFFA57B8910}"/>
              </a:ext>
            </a:extLst>
          </p:cNvPr>
          <p:cNvSpPr/>
          <p:nvPr/>
        </p:nvSpPr>
        <p:spPr>
          <a:xfrm>
            <a:off x="5701775" y="2044632"/>
            <a:ext cx="1250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33C658-4131-4C4F-A499-20CCCDBBC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9840" y="-1187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402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B8897D-0C06-49A9-9B77-F1B9ED6EC798}"/>
              </a:ext>
            </a:extLst>
          </p:cNvPr>
          <p:cNvSpPr/>
          <p:nvPr/>
        </p:nvSpPr>
        <p:spPr>
          <a:xfrm>
            <a:off x="1877017" y="2042294"/>
            <a:ext cx="15760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F95213-0C23-4E4F-AB7C-BBFFA57B8910}"/>
              </a:ext>
            </a:extLst>
          </p:cNvPr>
          <p:cNvSpPr/>
          <p:nvPr/>
        </p:nvSpPr>
        <p:spPr>
          <a:xfrm>
            <a:off x="4914900" y="2044632"/>
            <a:ext cx="20375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E4D119-BBA9-474F-9C51-64EE06A4A0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7143" y="-1183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027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433015"/>
            <a:ext cx="9144000" cy="253848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0614" y="-1292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103429" y="1995726"/>
            <a:ext cx="213391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5D1EFC-E9EA-4221-837A-B97AD1C90A4F}"/>
              </a:ext>
            </a:extLst>
          </p:cNvPr>
          <p:cNvSpPr/>
          <p:nvPr/>
        </p:nvSpPr>
        <p:spPr>
          <a:xfrm>
            <a:off x="5403583" y="2027256"/>
            <a:ext cx="163698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1755E8-8DB7-49C0-9215-BC47D9B56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4709" y="-1190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115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535229" y="1995726"/>
            <a:ext cx="19239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0A22C9-7DA4-42E8-B647-EA72D766A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6514" y="-1190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098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535229" y="1995726"/>
            <a:ext cx="16273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9BD5AA-42DE-4584-BB4A-AE42ADC2B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3451" y="-1177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4250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103429" y="1995726"/>
            <a:ext cx="129234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5D1EFC-E9EA-4221-837A-B97AD1C90A4F}"/>
              </a:ext>
            </a:extLst>
          </p:cNvPr>
          <p:cNvSpPr/>
          <p:nvPr/>
        </p:nvSpPr>
        <p:spPr>
          <a:xfrm>
            <a:off x="5344273" y="2027256"/>
            <a:ext cx="169629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7A2313-8508-421D-9DFD-BA6711D68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-1190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766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535229" y="1995726"/>
            <a:ext cx="210666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ch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4CEDF2-1862-4FB7-9E91-9C41CAFD2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-1167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337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357429" y="2027256"/>
            <a:ext cx="269336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D49D42-82CC-4619-9313-D975A133B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8948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198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535229" y="1995726"/>
            <a:ext cx="162095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igh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F312E5-1B98-457A-84BF-21EF53F01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-11832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959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7BF192-F618-48F3-B934-C7EFA25E9A18}"/>
              </a:ext>
            </a:extLst>
          </p:cNvPr>
          <p:cNvSpPr/>
          <p:nvPr/>
        </p:nvSpPr>
        <p:spPr>
          <a:xfrm>
            <a:off x="2586655" y="1632859"/>
            <a:ext cx="210185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ow 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D9C817-1214-43A8-9040-4A469F3DBAB0}"/>
              </a:ext>
            </a:extLst>
          </p:cNvPr>
          <p:cNvSpPr/>
          <p:nvPr/>
        </p:nvSpPr>
        <p:spPr>
          <a:xfrm>
            <a:off x="2586654" y="2991768"/>
            <a:ext cx="187262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kn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ow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E3A81F-C77A-49CE-A41D-97EB17B36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9717" y="-1177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6423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103429" y="1995726"/>
            <a:ext cx="18501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5D1EFC-E9EA-4221-837A-B97AD1C90A4F}"/>
              </a:ext>
            </a:extLst>
          </p:cNvPr>
          <p:cNvSpPr/>
          <p:nvPr/>
        </p:nvSpPr>
        <p:spPr>
          <a:xfrm>
            <a:off x="5589533" y="2027256"/>
            <a:ext cx="145103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11BE55-8BE0-458B-8329-E618AB1D2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7637" y="-1162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31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535229" y="1995726"/>
            <a:ext cx="187262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kn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ew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A4FF72-504B-40B1-9653-F19CF831D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0429" y="-1187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9038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8160" y="-13805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300" y="-9741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4ACA49-20DD-41F5-95B9-9B79A038E64A}"/>
              </a:ext>
            </a:extLst>
          </p:cNvPr>
          <p:cNvSpPr/>
          <p:nvPr/>
        </p:nvSpPr>
        <p:spPr>
          <a:xfrm>
            <a:off x="2940299" y="2027256"/>
            <a:ext cx="9156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all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B48DA4-8890-47AC-AEF3-4B9B44DF6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0699" y="-1172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7127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1964002" y="2027256"/>
            <a:ext cx="124906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aw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6A8EA5-94D0-48D2-AF77-0EAB9E6E2CD8}"/>
              </a:ext>
            </a:extLst>
          </p:cNvPr>
          <p:cNvSpPr/>
          <p:nvPr/>
        </p:nvSpPr>
        <p:spPr>
          <a:xfrm>
            <a:off x="5544616" y="2027256"/>
            <a:ext cx="13692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aw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94445D-5D45-4C3B-B3AF-1C2939E64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8932" y="-1172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539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621809" y="1995726"/>
            <a:ext cx="18373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sh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0F6F83-0374-4C32-91AA-BAFE973EA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1017" y="-1180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804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621809" y="1995726"/>
            <a:ext cx="193835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BB2506-826A-474A-9937-EB606AD0D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4080" y="-1180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68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157475" y="1877070"/>
            <a:ext cx="29049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 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given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EDCD82-79BC-4200-9E06-7751D2841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9029" y="-1181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536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156622" y="1253273"/>
            <a:ext cx="2058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low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2C71E8-97AA-4259-8572-765ECC753592}"/>
              </a:ext>
            </a:extLst>
          </p:cNvPr>
          <p:cNvSpPr/>
          <p:nvPr/>
        </p:nvSpPr>
        <p:spPr>
          <a:xfrm>
            <a:off x="2156622" y="2379430"/>
            <a:ext cx="214193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nev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6E73B1-E1F2-4F35-922F-90047C33700E}"/>
              </a:ext>
            </a:extLst>
          </p:cNvPr>
          <p:cNvSpPr/>
          <p:nvPr/>
        </p:nvSpPr>
        <p:spPr>
          <a:xfrm>
            <a:off x="2156622" y="3505587"/>
            <a:ext cx="31053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teach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8562AB-C05B-402D-A93A-0E61170FC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4708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406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11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116532" y="1906039"/>
            <a:ext cx="25971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arr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AF268E-EC78-44AA-8994-FA5816379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6332" y="-1177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634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1313054"/>
            <a:ext cx="146546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07234" y="2391326"/>
            <a:ext cx="137730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396576" y="1313054"/>
            <a:ext cx="172034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gr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5430239" y="2391326"/>
            <a:ext cx="168668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95BDA5-14FD-4497-9801-185E668083DC}"/>
              </a:ext>
            </a:extLst>
          </p:cNvPr>
          <p:cNvSpPr/>
          <p:nvPr/>
        </p:nvSpPr>
        <p:spPr>
          <a:xfrm>
            <a:off x="1707234" y="3540858"/>
            <a:ext cx="122982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487B3F-04E3-4323-B4D1-D90EEADA9CA3}"/>
              </a:ext>
            </a:extLst>
          </p:cNvPr>
          <p:cNvSpPr/>
          <p:nvPr/>
        </p:nvSpPr>
        <p:spPr>
          <a:xfrm>
            <a:off x="5585716" y="3544758"/>
            <a:ext cx="153120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B1D610-5AD6-4B74-B9E0-BD62E55CE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3360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131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CFE0AC-A1E9-4AE0-B868-F88DFC4A1210}"/>
              </a:ext>
            </a:extLst>
          </p:cNvPr>
          <p:cNvSpPr/>
          <p:nvPr/>
        </p:nvSpPr>
        <p:spPr>
          <a:xfrm>
            <a:off x="1735532" y="1448839"/>
            <a:ext cx="262443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peo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680372-C68E-46F7-BEF0-79EF8F07A53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AA5D74-EACD-4B49-80E2-9BD663FC68DE}"/>
              </a:ext>
            </a:extLst>
          </p:cNvPr>
          <p:cNvSpPr/>
          <p:nvPr/>
        </p:nvSpPr>
        <p:spPr>
          <a:xfrm>
            <a:off x="1735532" y="2857500"/>
            <a:ext cx="296267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crip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ple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3268BC-8E0B-40E6-A6A3-C4B39B95F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0834" y="-1194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23" grpId="0" animBg="1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4F6B36-3901-4F5A-B728-AAA7D752FCC6}"/>
              </a:ext>
            </a:extLst>
          </p:cNvPr>
          <p:cNvSpPr/>
          <p:nvPr/>
        </p:nvSpPr>
        <p:spPr>
          <a:xfrm>
            <a:off x="2413283" y="1995726"/>
            <a:ext cx="206017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ind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6A1831-C4D5-41BB-9A88-C3F25E31B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0835" y="-1180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901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7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CB884E4-6623-4CB6-AA17-C1BB98A7CFF6}"/>
              </a:ext>
            </a:extLst>
          </p:cNvPr>
          <p:cNvSpPr txBox="1">
            <a:spLocks/>
          </p:cNvSpPr>
          <p:nvPr/>
        </p:nvSpPr>
        <p:spPr>
          <a:xfrm>
            <a:off x="2518762" y="1904563"/>
            <a:ext cx="2731913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ink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AF46C2-127E-475A-8454-6AA97ECB8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7144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174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CB884E4-6623-4CB6-AA17-C1BB98A7CFF6}"/>
              </a:ext>
            </a:extLst>
          </p:cNvPr>
          <p:cNvSpPr txBox="1">
            <a:spLocks/>
          </p:cNvSpPr>
          <p:nvPr/>
        </p:nvSpPr>
        <p:spPr>
          <a:xfrm>
            <a:off x="2518762" y="1904563"/>
            <a:ext cx="2731913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4B680C7-10D9-496C-9B4C-5A76073F6557}"/>
              </a:ext>
            </a:extLst>
          </p:cNvPr>
          <p:cNvSpPr txBox="1">
            <a:spLocks/>
          </p:cNvSpPr>
          <p:nvPr/>
        </p:nvSpPr>
        <p:spPr>
          <a:xfrm>
            <a:off x="2518762" y="2934224"/>
            <a:ext cx="3234338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think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88E7DD-AC75-4FD9-BA4D-7F031B824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8400" y="-1489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68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6521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701" y="-12187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1999217" y="2804730"/>
            <a:ext cx="829589" cy="4604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A8E17B-A307-4C5B-8077-DDA56F4E9B7B}"/>
              </a:ext>
            </a:extLst>
          </p:cNvPr>
          <p:cNvSpPr/>
          <p:nvPr/>
        </p:nvSpPr>
        <p:spPr>
          <a:xfrm>
            <a:off x="2158196" y="2155389"/>
            <a:ext cx="304282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mazed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7B625A-0DE4-4DF7-8E98-C8231961D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2968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182602" y="2920518"/>
            <a:ext cx="964889" cy="42774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A8E17B-A307-4C5B-8077-DDA56F4E9B7B}"/>
              </a:ext>
            </a:extLst>
          </p:cNvPr>
          <p:cNvSpPr/>
          <p:nvPr/>
        </p:nvSpPr>
        <p:spPr>
          <a:xfrm>
            <a:off x="2158196" y="2155389"/>
            <a:ext cx="130676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5E71FC-C22B-4216-BF26-65C1F88D2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0246" y="-1182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57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1647591"/>
            <a:ext cx="128272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07234" y="2781613"/>
            <a:ext cx="160653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232568" y="1647591"/>
            <a:ext cx="162576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5620495" y="2786572"/>
            <a:ext cx="123783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E3E56A-83E9-4D24-8196-07C4C8D12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3500" y="-1161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24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05E598-9903-4D0A-9203-63D69EB046D6}"/>
              </a:ext>
            </a:extLst>
          </p:cNvPr>
          <p:cNvSpPr/>
          <p:nvPr/>
        </p:nvSpPr>
        <p:spPr>
          <a:xfrm>
            <a:off x="1740010" y="1330666"/>
            <a:ext cx="7553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2399545"/>
            <a:ext cx="139012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8F635E-BAE6-4BB8-A677-40C962A98596}"/>
              </a:ext>
            </a:extLst>
          </p:cNvPr>
          <p:cNvSpPr/>
          <p:nvPr/>
        </p:nvSpPr>
        <p:spPr>
          <a:xfrm>
            <a:off x="5475259" y="1330666"/>
            <a:ext cx="12779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ns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221986" y="2399545"/>
            <a:ext cx="153118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4A98AA-4AE7-48B6-AF28-B0B99AB7CAB1}"/>
              </a:ext>
            </a:extLst>
          </p:cNvPr>
          <p:cNvSpPr/>
          <p:nvPr/>
        </p:nvSpPr>
        <p:spPr>
          <a:xfrm>
            <a:off x="1740010" y="3468424"/>
            <a:ext cx="166103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cr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B58AC1-59AA-4776-8B3F-6E90DEF0D4BF}"/>
              </a:ext>
            </a:extLst>
          </p:cNvPr>
          <p:cNvSpPr/>
          <p:nvPr/>
        </p:nvSpPr>
        <p:spPr>
          <a:xfrm>
            <a:off x="5505717" y="3468424"/>
            <a:ext cx="124745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1D22FE-41DD-44DC-96F4-FF634D809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745" y="-1187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830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9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7" grpId="0"/>
      <p:bldP spid="14" grpId="0"/>
      <p:bldP spid="15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797690-1F3E-BF4E-96AC-F2906B42159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1DA5FD-D0AF-4FE6-9433-1D13DB716F1F}"/>
              </a:ext>
            </a:extLst>
          </p:cNvPr>
          <p:cNvSpPr/>
          <p:nvPr/>
        </p:nvSpPr>
        <p:spPr>
          <a:xfrm>
            <a:off x="3755911" y="1298557"/>
            <a:ext cx="16321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207AA2-C5B8-434B-8A88-9615B882F5B0}"/>
              </a:ext>
            </a:extLst>
          </p:cNvPr>
          <p:cNvSpPr/>
          <p:nvPr/>
        </p:nvSpPr>
        <p:spPr>
          <a:xfrm>
            <a:off x="3830276" y="2393980"/>
            <a:ext cx="128272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66C2B2-EEC6-4544-88AD-3B9EE254C5BA}"/>
              </a:ext>
            </a:extLst>
          </p:cNvPr>
          <p:cNvSpPr/>
          <p:nvPr/>
        </p:nvSpPr>
        <p:spPr>
          <a:xfrm>
            <a:off x="3830276" y="3554670"/>
            <a:ext cx="12891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E3C7D8-7378-44B1-87D4-2D74DF31E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1138" y="-11800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533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6" grpId="0"/>
      <p:bldP spid="9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668875"/>
            <a:ext cx="10326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5072318" y="1668875"/>
            <a:ext cx="17892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mp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F028F-D950-413F-AFC3-BB7A975ECA50}"/>
              </a:ext>
            </a:extLst>
          </p:cNvPr>
          <p:cNvSpPr/>
          <p:nvPr/>
        </p:nvSpPr>
        <p:spPr>
          <a:xfrm>
            <a:off x="1847330" y="3016161"/>
            <a:ext cx="147829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94269F-E05B-44FC-AE58-C1B211089451}"/>
              </a:ext>
            </a:extLst>
          </p:cNvPr>
          <p:cNvSpPr/>
          <p:nvPr/>
        </p:nvSpPr>
        <p:spPr>
          <a:xfrm>
            <a:off x="5530776" y="3016161"/>
            <a:ext cx="13308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64A0EE-693A-4825-84B5-09A8CE6A5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8857" y="-1177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1560" y="-14099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58159</TotalTime>
  <Words>437</Words>
  <Application>Microsoft Office PowerPoint</Application>
  <PresentationFormat>On-screen Show (16:10)</PresentationFormat>
  <Paragraphs>215</Paragraphs>
  <Slides>48</Slides>
  <Notes>0</Notes>
  <HiddenSlides>0</HiddenSlides>
  <MMClips>50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Consolas</vt:lpstr>
      <vt:lpstr>Times New Roman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Consonant –  l-e</vt:lpstr>
      <vt:lpstr>PowerPoint Presentation</vt:lpstr>
      <vt:lpstr>Other Sounds – Long Vowel</vt:lpstr>
      <vt:lpstr>PowerPoint Presentation</vt:lpstr>
      <vt:lpstr>Other Sounds – -nk/-ng</vt:lpstr>
      <vt:lpstr>PowerPoint Presentation</vt:lpstr>
      <vt:lpstr>PowerPoint Presentation</vt:lpstr>
      <vt:lpstr>Other Sounds – schwa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Carol Hale</cp:lastModifiedBy>
  <cp:revision>805</cp:revision>
  <cp:lastPrinted>2018-03-05T15:55:52Z</cp:lastPrinted>
  <dcterms:created xsi:type="dcterms:W3CDTF">2017-01-10T01:35:56Z</dcterms:created>
  <dcterms:modified xsi:type="dcterms:W3CDTF">2019-03-18T16:25:24Z</dcterms:modified>
</cp:coreProperties>
</file>