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7" r:id="rId2"/>
    <p:sldId id="257" r:id="rId3"/>
    <p:sldId id="278" r:id="rId4"/>
    <p:sldId id="408" r:id="rId5"/>
    <p:sldId id="279" r:id="rId6"/>
    <p:sldId id="409" r:id="rId7"/>
    <p:sldId id="410" r:id="rId8"/>
    <p:sldId id="359" r:id="rId9"/>
    <p:sldId id="281" r:id="rId10"/>
    <p:sldId id="381" r:id="rId11"/>
    <p:sldId id="284" r:id="rId12"/>
    <p:sldId id="399" r:id="rId13"/>
    <p:sldId id="301" r:id="rId14"/>
    <p:sldId id="368" r:id="rId15"/>
    <p:sldId id="406" r:id="rId16"/>
    <p:sldId id="407" r:id="rId17"/>
    <p:sldId id="411" r:id="rId18"/>
    <p:sldId id="412" r:id="rId19"/>
    <p:sldId id="287" r:id="rId20"/>
    <p:sldId id="364" r:id="rId21"/>
    <p:sldId id="413" r:id="rId22"/>
    <p:sldId id="347" r:id="rId23"/>
    <p:sldId id="349" r:id="rId24"/>
    <p:sldId id="363" r:id="rId25"/>
    <p:sldId id="365" r:id="rId26"/>
    <p:sldId id="366" r:id="rId27"/>
    <p:sldId id="389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414B2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499" autoAdjust="0"/>
    <p:restoredTop sz="94280" autoAdjust="0"/>
  </p:normalViewPr>
  <p:slideViewPr>
    <p:cSldViewPr snapToGrid="0">
      <p:cViewPr varScale="1">
        <p:scale>
          <a:sx n="78" d="100"/>
          <a:sy n="78" d="100"/>
        </p:scale>
        <p:origin x="184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audio" Target="../media/media18.m4a"/><Relationship Id="rId5" Type="http://schemas.microsoft.com/office/2007/relationships/media" Target="../media/media18.m4a"/><Relationship Id="rId4" Type="http://schemas.openxmlformats.org/officeDocument/2006/relationships/audio" Target="../media/media17.mp3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5.m4a"/><Relationship Id="rId7" Type="http://schemas.microsoft.com/office/2007/relationships/hdphoto" Target="../media/hdphoto1.wdp"/><Relationship Id="rId2" Type="http://schemas.microsoft.com/office/2007/relationships/media" Target="../media/media24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image" Target="../media/image5.wm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7534" y="1411375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6794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256478" y="685220"/>
            <a:ext cx="8887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spc="-150" dirty="0">
                <a:solidFill>
                  <a:prstClr val="black"/>
                </a:solidFill>
                <a:latin typeface="Century Gothic" panose="020B0502020202020204" pitchFamily="34" charset="0"/>
              </a:rPr>
              <a:t>19. </a:t>
            </a:r>
            <a:r>
              <a:rPr lang="en-US" sz="4400" b="1" spc="-150">
                <a:solidFill>
                  <a:prstClr val="black"/>
                </a:solidFill>
                <a:latin typeface="Century Gothic" panose="020B0502020202020204" pitchFamily="34" charset="0"/>
              </a:rPr>
              <a:t>Jesus Walks on the </a:t>
            </a:r>
            <a:r>
              <a:rPr lang="en-US" sz="4400" b="1" spc="-150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en-US" sz="4400" b="1" spc="-150">
                <a:solidFill>
                  <a:prstClr val="black"/>
                </a:solidFill>
                <a:latin typeface="Century Gothic" panose="020B0502020202020204" pitchFamily="34" charset="0"/>
              </a:rPr>
              <a:t>ater</a:t>
            </a:r>
            <a:endParaRPr lang="en-US" sz="4400" spc="-1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1D03A3-3782-8B49-9AAE-1CFA3617A4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JesusWalkingWater">
            <a:extLst>
              <a:ext uri="{FF2B5EF4-FFF2-40B4-BE49-F238E27FC236}">
                <a16:creationId xmlns:a16="http://schemas.microsoft.com/office/drawing/2014/main" id="{4BE8188F-9400-8146-B475-D5E25CBD5A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"/>
          <a:stretch>
            <a:fillRect/>
          </a:stretch>
        </p:blipFill>
        <p:spPr bwMode="auto">
          <a:xfrm>
            <a:off x="719806" y="2046914"/>
            <a:ext cx="2677735" cy="33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ACFDEA-BDBC-994C-BF4C-B3D5135DC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873" y="-19894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ci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E15093-D6FD-734A-93C8-2D85166E41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15323" y="-221818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18FF19-FAB1-5A4D-A9B3-B75D224708F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903583-79FF-EE41-98E6-58B2A94105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66934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B5E6F4-F464-034B-9990-E83FE2CB97F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lone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alone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93E36-8EF4-E043-A04C-FB07F786246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E0515F-C7EA-A14F-B93A-318B2EA89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969" y="-27398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5455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cross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across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24444D-7110-E44E-B9FE-3A1B7AD6107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CDAC16-0A4F-C64D-9215-3AE088432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5524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fraid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afraid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5E5DC-2104-0946-912C-2148E5CAB7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93111F-EA91-D942-9E5C-F5421BF51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451" y="-20162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181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mazed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5E5DC-2104-0946-912C-2148E5CAB7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1A177C-5668-1747-8121-FD55F1A73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485" y="-19115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644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rrived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arrived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5E5DC-2104-0946-912C-2148E5CAB7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4EC7FF-349F-3F44-9628-E7EA8D39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8895" y="-21974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984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7E7E69-DAD2-634A-BE8E-C04D0E2E1E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9" y="-253521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1EBE2D-ECAF-2444-8884-B594DE2C1DB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7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push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pushed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18060D-59E1-8C40-8D14-2F4D495FC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471" y="-21427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reach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reached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B29DB0-E93B-0C4B-9053-E7A62CFA93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92D246-C99A-9542-961A-BDAA69797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5458" y="-23035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654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help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helped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37E5F-428E-0749-A036-CBFC95781E2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DB1544-445B-BC4E-AD19-A7E84CA34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505" y="-22294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walk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walked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A25363-E31E-CD46-96F7-C15FEDB2F5B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7E74E1-CA95-4C4C-B141-197CAD013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21798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arriv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arrived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7427CE-3334-4645-8791-9AB0868A8F1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D9C69D-0CC0-C042-AF45-34CA0AEA58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3843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amaz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D0897A-C4B5-C949-AEEA-D0915F20537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F6CA5D-9088-3442-BBA2-043B68DD7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502" y="-1894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real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really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8DC7FC-0FCF-1441-8254-10520B6046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543" y="-3003501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351AEC-767C-DC4D-92AD-257904A3C1D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start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started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E99F1-4D5A-2D43-8BBE-4253FB56158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FF64C3-987B-3E4B-AAD2-A2BCA995F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9410" y="-24773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i </a:t>
            </a:r>
            <a:r>
              <a:rPr lang="en-US" sz="8000" dirty="0" err="1">
                <a:latin typeface="Century Gothic" panose="020B0502020202020204" pitchFamily="34" charset="0"/>
              </a:rPr>
              <a:t>ple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27052" y="2741321"/>
            <a:ext cx="9143998" cy="10604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1A460-98A1-6546-B761-4DF2367F62D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0560E2-034E-7C41-9050-A07F77127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6072" y="-22472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673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8CCFF6-E2ED-4E4A-9D85-E754DB459F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36950" y="-25561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FFD906-CAC7-D142-999E-32E3A2B62F5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03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FFD906-CAC7-D142-999E-32E3A2B62F5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19B8E9-A6E0-A74A-A14F-BCB178E5ED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" y="-19277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277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tru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truly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E43572-1929-634E-A845-5FA102149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3969" y="-19165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681942-CD05-994A-9144-CB317B7CFE8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52937</TotalTime>
  <Words>182</Words>
  <Application>Microsoft Macintosh PowerPoint</Application>
  <PresentationFormat>On-screen Show (16:10)</PresentationFormat>
  <Paragraphs>82</Paragraphs>
  <Slides>27</Slides>
  <Notes>0</Notes>
  <HiddenSlides>0</HiddenSlides>
  <MMClips>37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Tiger Words</vt:lpstr>
      <vt:lpstr>PowerPoint Presentation</vt:lpstr>
      <vt:lpstr>PowerPoint Presentation</vt:lpstr>
      <vt:lpstr>PowerPoint Presentation</vt:lpstr>
      <vt:lpstr>Turtle Words</vt:lpstr>
      <vt:lpstr>PowerPoint Presentation</vt:lpstr>
      <vt:lpstr>Anteater Words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444</cp:revision>
  <dcterms:created xsi:type="dcterms:W3CDTF">2017-01-10T01:35:56Z</dcterms:created>
  <dcterms:modified xsi:type="dcterms:W3CDTF">2018-05-31T22:30:09Z</dcterms:modified>
</cp:coreProperties>
</file>