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24" r:id="rId2"/>
    <p:sldId id="378" r:id="rId3"/>
    <p:sldId id="259" r:id="rId4"/>
    <p:sldId id="296" r:id="rId5"/>
    <p:sldId id="297" r:id="rId6"/>
    <p:sldId id="371" r:id="rId7"/>
    <p:sldId id="372" r:id="rId8"/>
    <p:sldId id="330" r:id="rId9"/>
    <p:sldId id="260" r:id="rId10"/>
    <p:sldId id="301" r:id="rId11"/>
    <p:sldId id="303" r:id="rId12"/>
    <p:sldId id="349" r:id="rId13"/>
    <p:sldId id="342" r:id="rId14"/>
    <p:sldId id="373" r:id="rId15"/>
    <p:sldId id="343" r:id="rId16"/>
    <p:sldId id="261" r:id="rId17"/>
    <p:sldId id="308" r:id="rId18"/>
    <p:sldId id="351" r:id="rId19"/>
    <p:sldId id="350" r:id="rId20"/>
    <p:sldId id="352" r:id="rId21"/>
    <p:sldId id="262" r:id="rId22"/>
    <p:sldId id="331" r:id="rId23"/>
    <p:sldId id="325" r:id="rId24"/>
    <p:sldId id="332" r:id="rId25"/>
    <p:sldId id="263" r:id="rId26"/>
    <p:sldId id="337" r:id="rId27"/>
    <p:sldId id="354" r:id="rId28"/>
    <p:sldId id="345" r:id="rId29"/>
    <p:sldId id="353" r:id="rId30"/>
    <p:sldId id="379" r:id="rId31"/>
    <p:sldId id="348" r:id="rId32"/>
    <p:sldId id="356" r:id="rId33"/>
    <p:sldId id="314" r:id="rId34"/>
    <p:sldId id="355" r:id="rId35"/>
    <p:sldId id="374" r:id="rId36"/>
    <p:sldId id="265" r:id="rId37"/>
    <p:sldId id="317" r:id="rId38"/>
    <p:sldId id="376" r:id="rId39"/>
    <p:sldId id="266" r:id="rId40"/>
    <p:sldId id="360" r:id="rId41"/>
    <p:sldId id="267" r:id="rId42"/>
    <p:sldId id="320" r:id="rId43"/>
    <p:sldId id="377" r:id="rId44"/>
    <p:sldId id="298" r:id="rId45"/>
    <p:sldId id="323" r:id="rId46"/>
    <p:sldId id="375" r:id="rId47"/>
    <p:sldId id="380" r:id="rId4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E9202"/>
    <a:srgbClr val="1506D4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27" autoAdjust="0"/>
    <p:restoredTop sz="94280" autoAdjust="0"/>
  </p:normalViewPr>
  <p:slideViewPr>
    <p:cSldViewPr snapToGrid="0">
      <p:cViewPr>
        <p:scale>
          <a:sx n="90" d="100"/>
          <a:sy n="90" d="100"/>
        </p:scale>
        <p:origin x="144" y="15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media43.m4a"/><Relationship Id="rId5" Type="http://schemas.microsoft.com/office/2007/relationships/media" Target="../media/media43.m4a"/><Relationship Id="rId4" Type="http://schemas.openxmlformats.org/officeDocument/2006/relationships/audio" Target="../media/media42.mp3"/><Relationship Id="rId9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audio" Target="../media/media46.m4a"/><Relationship Id="rId5" Type="http://schemas.microsoft.com/office/2007/relationships/media" Target="../media/media46.m4a"/><Relationship Id="rId4" Type="http://schemas.openxmlformats.org/officeDocument/2006/relationships/audio" Target="../media/media45.mp3"/><Relationship Id="rId9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audio" Target="../media/media47.m4a"/><Relationship Id="rId5" Type="http://schemas.microsoft.com/office/2007/relationships/media" Target="../media/media47.m4a"/><Relationship Id="rId10" Type="http://schemas.openxmlformats.org/officeDocument/2006/relationships/image" Target="../media/image5.emf"/><Relationship Id="rId4" Type="http://schemas.openxmlformats.org/officeDocument/2006/relationships/audio" Target="../media/media45.mp3"/><Relationship Id="rId9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102816" y="559166"/>
            <a:ext cx="893836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Century Gothic" panose="020B0502020202020204" pitchFamily="34" charset="0"/>
              </a:rPr>
              <a:t>12. Jesus Loves the Little Children</a:t>
            </a:r>
            <a:endParaRPr lang="en-US" sz="43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5E254B-B5B6-B64E-BE70-930D2721CDE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/>
          <a:stretch/>
        </p:blipFill>
        <p:spPr bwMode="auto">
          <a:xfrm>
            <a:off x="1289201" y="1997764"/>
            <a:ext cx="2756025" cy="3392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154996-AB45-E341-979E-01E8E0296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9200" y="-2699835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FDD300F-CD69-804A-BBAB-775D47FF143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0617" y="171641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bies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B08DD1-364D-054D-B613-635E624FB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0695" y="-161123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65F289-19F4-0F47-8965-7CF97A5B2F5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02" y="146425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68602" y="293036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9630" y="1464252"/>
            <a:ext cx="2923013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longs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614E13-DA51-2A48-959E-48AAC484C110}"/>
              </a:ext>
            </a:extLst>
          </p:cNvPr>
          <p:cNvSpPr txBox="1">
            <a:spLocks/>
          </p:cNvSpPr>
          <p:nvPr/>
        </p:nvSpPr>
        <p:spPr>
          <a:xfrm>
            <a:off x="4809630" y="285750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0E2225-0512-DB42-AA65-8404DEB10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0787" y="-224082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F967D2-28D3-F143-AB54-7E085E85CC5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6" grpId="0" uiExpand="1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431" y="2054382"/>
            <a:ext cx="3361343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 </a:t>
            </a:r>
            <a:r>
              <a:rPr lang="en-US" sz="5000" dirty="0" err="1">
                <a:latin typeface="Century Gothic" panose="020B0502020202020204" pitchFamily="34" charset="0"/>
              </a:rPr>
              <a:t>ples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674D7A-91F3-4D47-BFEA-44F8083A7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8302" y="-158125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27C62B-3617-5844-8633-5D927819F28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679" y="1899331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DD9899-2C1E-AC4A-8F7F-C3EDE8CB6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324" y="-163097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373BFB-9592-7544-B8F6-0C80A18D822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5378" y="190529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82693B-58D8-4D45-9761-740972E19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1279" y="-141636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0F24B2-83A6-7F42-9612-42CD9C95239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454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8390" y="2037345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hap  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80478C-CC15-854B-B86A-0A1018F76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8435" y="-149296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FD120C-F67E-0D4F-8EE6-C948876550D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030402" y="1905056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647E8B-617C-8A44-B20D-551D8D5EF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7" y="-165620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FDEC64-EE4A-E841-9069-05716B9720F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0162" y="923753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520441" y="2187432"/>
            <a:ext cx="222715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291841" y="3404017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6118DA-7C31-5A4A-AFCE-16EDD3AF8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153557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D55EF4-B713-A047-9657-4E69727D307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0399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073DF6-40DF-8349-A175-14B0DA011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269" y="-168618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41B3F0-05B3-AC4E-9B4B-F30AD9A96D9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143354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915047" y="288877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28C235-2B12-C24D-8D99-9D54EB89C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3482" y="-139682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3A15AF-7778-694A-ACE9-7DBBE90FA49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2772797" y="1927699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D91CD4-B934-A446-A170-BFE0F7284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1180" y="-243569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5039BD-30B3-2645-9F86-D81D31F31FC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39" y="930203"/>
            <a:ext cx="234183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65116" y="3297836"/>
            <a:ext cx="2235151" cy="156292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C636B4-7CB7-C944-980E-EF98A3F424C9}"/>
              </a:ext>
            </a:extLst>
          </p:cNvPr>
          <p:cNvSpPr txBox="1">
            <a:spLocks/>
          </p:cNvSpPr>
          <p:nvPr/>
        </p:nvSpPr>
        <p:spPr>
          <a:xfrm>
            <a:off x="3353293" y="2107924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723D2C-9AD1-3C4C-95A8-003B404DE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6289" y="-157764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E7CABE-D908-6E4C-9E81-FF2AAD8835E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uiExpand="1" build="p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298750" y="2177674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ba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b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A64F89-1F93-5940-BB09-5A00127C5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1239" y="-233076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0F66BC-843C-9B46-92A7-832528414C3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188" y="1619381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A2B2C0-5431-4B44-B280-CA1F4FFB9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5784" y="-1294862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DDBD8F-EDA3-E243-9F13-705ED612AF4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ABF23-7A90-5548-846E-E92EE04B4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32BB02-6683-7549-B700-3FD33FDA4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5836" y="-114296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AF030F-CEA6-E542-8CBE-3E7E491C9F1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783948-3AF2-394D-899D-8480771B3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5541" y="-1386382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5F99AE-279F-2348-BC19-790F8430BA8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s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A08832-1598-254E-9366-CEF7D2A85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6191" y="-251064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BC0F20-C17B-0049-A95A-0D592C6820C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5489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2786887" y="173600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ms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B4BFD0-8DB8-2A40-AC20-3095254E3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6249" y="-158464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428C6D-05CB-B449-93C6-4E3CDDAF80F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937" y="2853445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026946" y="1179127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F59077-7753-2E4E-BB66-A000E6CB3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4043" y="-199701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B55305-F95C-1248-B125-DCE5B265C71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810" y="1392392"/>
            <a:ext cx="2412381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nev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40494" y="2777263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en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4BDEBD-C6D4-DF4E-8B86-54353325D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4200" y="-158125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E50ADC-AB72-4443-B894-0C44683D174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4543" y="1827726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9FE965-984E-0648-AD45-91982DF70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4543" y="-171933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F14C4D-5ECD-DD43-AE02-5864AE8BA88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827726"/>
            <a:ext cx="2802835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ents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C806E1-5114-9841-A5E6-F5B30860B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0443" y="-1348415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2F14AE-F6DC-A543-A77E-EAE2342798B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854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263" y="253030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E6373B-28E8-2F42-B5F0-CBFA9A2FF2A5}"/>
              </a:ext>
            </a:extLst>
          </p:cNvPr>
          <p:cNvSpPr txBox="1">
            <a:spLocks/>
          </p:cNvSpPr>
          <p:nvPr/>
        </p:nvSpPr>
        <p:spPr>
          <a:xfrm>
            <a:off x="2325757" y="1262269"/>
            <a:ext cx="4624145" cy="126803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8BA225-121B-3E42-A1CF-8E44A1989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095" y="-123648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4642A7-4856-5647-8843-B7C6F42094D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D126E0-F9E9-E54A-B835-D83C12126C39}"/>
              </a:ext>
            </a:extLst>
          </p:cNvPr>
          <p:cNvSpPr txBox="1">
            <a:spLocks/>
          </p:cNvSpPr>
          <p:nvPr/>
        </p:nvSpPr>
        <p:spPr>
          <a:xfrm>
            <a:off x="2135189" y="2095431"/>
            <a:ext cx="4895950" cy="160009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lit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E3715D-49B9-984E-8A92-C9AB1C72C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6764" y="-189604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F86A62-B1E2-A34A-9556-96AB0CE7C1E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70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7301" y="2406395"/>
            <a:ext cx="2784646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86930" y="1230300"/>
            <a:ext cx="242683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61564" y="1251031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ds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61564" y="2375055"/>
            <a:ext cx="3541935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nds</a:t>
            </a:r>
            <a:endParaRPr lang="en-US" sz="45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B8EAEA-E687-5B4C-952B-D272D4D7DD34}"/>
              </a:ext>
            </a:extLst>
          </p:cNvPr>
          <p:cNvSpPr txBox="1">
            <a:spLocks/>
          </p:cNvSpPr>
          <p:nvPr/>
        </p:nvSpPr>
        <p:spPr>
          <a:xfrm>
            <a:off x="1967300" y="3522599"/>
            <a:ext cx="242683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c-</a:t>
            </a:r>
            <a:endParaRPr lang="en-US" sz="45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373143-5351-FB49-A636-F5C7B266CBE6}"/>
              </a:ext>
            </a:extLst>
          </p:cNvPr>
          <p:cNvSpPr txBox="1">
            <a:spLocks/>
          </p:cNvSpPr>
          <p:nvPr/>
        </p:nvSpPr>
        <p:spPr>
          <a:xfrm>
            <a:off x="4962607" y="3463035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85DCE6-3456-9F4A-BD35-410B639FA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8897" y="-1594870"/>
            <a:ext cx="508428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71F38D-D86D-B242-85AE-E267C5E3E46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5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2195639"/>
            <a:ext cx="4040216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 </a:t>
            </a:r>
            <a:r>
              <a:rPr lang="en-US" sz="5000" dirty="0" err="1">
                <a:latin typeface="Century Gothic" panose="020B0502020202020204" pitchFamily="34" charset="0"/>
              </a:rPr>
              <a:t>ed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B4BF6C-1B75-9D42-804A-1FC34B2C1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094" y="-182109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9C5877-EB4F-C340-BEF6-65C8E04C5FB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43786" y="1582066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be l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346BC3-71D8-B94F-B5CA-741160A674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-1446342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29E535-F357-FB48-A2E2-A7414B9FD49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build="p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868558"/>
            <a:ext cx="3889890" cy="234437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dom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CBEEF4-6520-354B-B4E9-EAF83D2930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01102" y="-2000979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16AF31-6E3C-4B47-BF8A-7DD9149E4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3941"/>
            <a:ext cx="9144000" cy="5715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1EC8EC-7D11-8D4D-AD28-8931D348780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369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679560" y="4954286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05621" y="238579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way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597182" y="3040768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056998-0484-B84D-9052-A7827358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2378" y="-142365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F0D6EE-153D-6A4E-88C4-7EA1EE24E19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457143" y="2203264"/>
            <a:ext cx="4639396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king  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r>
              <a:rPr lang="en-US" sz="50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058233" y="2858240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9CB6F9-DC3B-9540-BB6B-4696B2999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0651" y="-158125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DF97B5-8878-E44A-B168-301F1133B59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575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190443" y="2149924"/>
            <a:ext cx="4639396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 l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ove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215203" y="2804899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DF97B5-8878-E44A-B168-301F1133B59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8ACE65-EED4-3345-9828-1033FA7DB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613" y="-13451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577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ss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dr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c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pt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224C29-23DC-0A42-AF1D-54DAF2C7A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4894" y="-1371392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DDD40A-98C3-F041-9324-48B1221606D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79627" y="1020092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ch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g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BAB233-0882-2B43-9D46-158454DBE418}"/>
              </a:ext>
            </a:extLst>
          </p:cNvPr>
          <p:cNvSpPr txBox="1">
            <a:spLocks/>
          </p:cNvSpPr>
          <p:nvPr/>
        </p:nvSpPr>
        <p:spPr>
          <a:xfrm>
            <a:off x="4771901" y="2126080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FE4608-0B93-1146-ADF0-93A3448B9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7144" y="-1528842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31779F-F995-5741-9627-217F45A4513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557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BAB233-0882-2B43-9D46-158454DBE418}"/>
              </a:ext>
            </a:extLst>
          </p:cNvPr>
          <p:cNvSpPr txBox="1">
            <a:spLocks/>
          </p:cNvSpPr>
          <p:nvPr/>
        </p:nvSpPr>
        <p:spPr>
          <a:xfrm>
            <a:off x="4663387" y="2147389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2AF4CB-75EB-0C49-9DDA-5087B9ADE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0587" y="-1562959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F49A00-4634-594B-A0F7-CB5D5902717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68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34196" y="129666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34196" y="28455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3145" y="1301570"/>
            <a:ext cx="282184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g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2F2249-A9B7-6F42-BD97-8A7549244EE6}"/>
              </a:ext>
            </a:extLst>
          </p:cNvPr>
          <p:cNvSpPr txBox="1">
            <a:spLocks/>
          </p:cNvSpPr>
          <p:nvPr/>
        </p:nvSpPr>
        <p:spPr>
          <a:xfrm>
            <a:off x="4915781" y="2863056"/>
            <a:ext cx="323886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343D3F-7E2F-E440-9AF7-D0E9FA246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155127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0C4B02-8939-AF45-BCF3-795BC9844AA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49518</TotalTime>
  <Words>370</Words>
  <Application>Microsoft Macintosh PowerPoint</Application>
  <PresentationFormat>On-screen Show (16:10)</PresentationFormat>
  <Paragraphs>140</Paragraphs>
  <Slides>47</Slides>
  <Notes>0</Notes>
  <HiddenSlides>0</HiddenSlides>
  <MMClips>53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subject/>
  <dc:creator>Lisa Suggs</dc:creator>
  <cp:keywords/>
  <dc:description/>
  <cp:lastModifiedBy>Microsoft Office User</cp:lastModifiedBy>
  <cp:revision>439</cp:revision>
  <dcterms:created xsi:type="dcterms:W3CDTF">2017-01-10T01:35:56Z</dcterms:created>
  <dcterms:modified xsi:type="dcterms:W3CDTF">2018-03-27T13:55:50Z</dcterms:modified>
  <cp:category/>
</cp:coreProperties>
</file>