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1" r:id="rId2"/>
    <p:sldId id="272" r:id="rId3"/>
    <p:sldId id="412" r:id="rId4"/>
    <p:sldId id="408" r:id="rId5"/>
    <p:sldId id="411" r:id="rId6"/>
    <p:sldId id="372" r:id="rId7"/>
    <p:sldId id="297" r:id="rId8"/>
    <p:sldId id="384" r:id="rId9"/>
    <p:sldId id="385" r:id="rId10"/>
    <p:sldId id="413" r:id="rId11"/>
    <p:sldId id="414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99CC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520" autoAdjust="0"/>
    <p:restoredTop sz="94280" autoAdjust="0"/>
  </p:normalViewPr>
  <p:slideViewPr>
    <p:cSldViewPr snapToGrid="0">
      <p:cViewPr varScale="1">
        <p:scale>
          <a:sx n="108" d="100"/>
          <a:sy n="108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4.mp3"/><Relationship Id="rId10" Type="http://schemas.openxmlformats.org/officeDocument/2006/relationships/image" Target="../media/image2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18070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176532" y="47810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472F3A6-81A0-4C6F-87E3-A3EAB75D6BFC}"/>
              </a:ext>
            </a:extLst>
          </p:cNvPr>
          <p:cNvSpPr txBox="1">
            <a:spLocks/>
          </p:cNvSpPr>
          <p:nvPr/>
        </p:nvSpPr>
        <p:spPr>
          <a:xfrm>
            <a:off x="4928840" y="2363592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C39E11-1E7B-E44D-B35D-8FAEF21A745B}"/>
              </a:ext>
            </a:extLst>
          </p:cNvPr>
          <p:cNvCxnSpPr>
            <a:cxnSpLocks/>
          </p:cNvCxnSpPr>
          <p:nvPr/>
        </p:nvCxnSpPr>
        <p:spPr>
          <a:xfrm>
            <a:off x="0" y="1863335"/>
            <a:ext cx="9144000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C45B00-8521-4C14-A90C-9AC1A7F34119}"/>
              </a:ext>
            </a:extLst>
          </p:cNvPr>
          <p:cNvSpPr txBox="1"/>
          <p:nvPr/>
        </p:nvSpPr>
        <p:spPr>
          <a:xfrm>
            <a:off x="4166103" y="450038"/>
            <a:ext cx="462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45. Jesus Lives as King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D5E8BB-F1A6-4513-BE50-C2F712D3CD6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7" y="1939372"/>
            <a:ext cx="2763891" cy="337745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9FC5EB-584E-479C-82F9-261B41854D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4843" y="-1163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8" grpId="0"/>
      <p:bldP spid="13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181652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Christ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207300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Father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585916" y="761851"/>
            <a:ext cx="216918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above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281346" y="2204948"/>
            <a:ext cx="247375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coming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08B479-D938-4C65-B0DE-7E5667519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5966" y="-11522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0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149912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they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26829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Son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980254" y="761851"/>
            <a:ext cx="177484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heart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6017124" y="2204948"/>
            <a:ext cx="173797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obey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C53859-0D92-4EE2-A0B0-8BD88AA278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7269" y="-1158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786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4_ges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5928" y="144494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81665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956596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ge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gi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gy</a:t>
            </a:r>
            <a:r>
              <a:rPr lang="en-US" sz="2700" b="1" dirty="0">
                <a:latin typeface="Century Gothic" panose="020B0502020202020204" pitchFamily="34" charset="0"/>
              </a:rPr>
              <a:t> often make the soft sound 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2165" y="2748807"/>
            <a:ext cx="2962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7000" dirty="0">
                <a:latin typeface="Century Gothic" panose="020B0502020202020204" pitchFamily="34" charset="0"/>
              </a:rPr>
              <a:t>ntle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41855" y="2748806"/>
            <a:ext cx="262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gi</a:t>
            </a:r>
            <a:r>
              <a:rPr lang="en-US" sz="7000" dirty="0">
                <a:latin typeface="Century Gothic" panose="020B0502020202020204" pitchFamily="34" charset="0"/>
              </a:rPr>
              <a:t>ant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2888165" y="388211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gy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01965" y="-106833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454E63-BDB5-974B-830F-A504E3ACF7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8506" y="-11472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39054B-C4B8-4DDC-A22B-7AE40BBB3D3B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C7F6B-10D8-42B5-A2C1-5E64B956F809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D38C8B-F419-4F6B-B1C9-28A928C3B227}"/>
              </a:ext>
            </a:extLst>
          </p:cNvPr>
          <p:cNvSpPr/>
          <p:nvPr/>
        </p:nvSpPr>
        <p:spPr>
          <a:xfrm>
            <a:off x="7787873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CF71D-4B17-481B-A3F2-4AD1069554E7}"/>
              </a:ext>
            </a:extLst>
          </p:cNvPr>
          <p:cNvSpPr/>
          <p:nvPr/>
        </p:nvSpPr>
        <p:spPr>
          <a:xfrm>
            <a:off x="3255773" y="1486791"/>
            <a:ext cx="2632452" cy="13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</a:t>
            </a:r>
            <a:r>
              <a:rPr lang="en-US" sz="6000" b="1" dirty="0">
                <a:solidFill>
                  <a:srgbClr val="FF33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ge</a:t>
            </a: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ls</a:t>
            </a:r>
            <a:endParaRPr lang="en-US" sz="4800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4F34DB-5114-4473-9CB1-9B0FC7F2F0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7462" y="-1166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545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8301965" y="-101003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4EDB1-8B7C-42A1-866E-665DEBF2A069}"/>
              </a:ext>
            </a:extLst>
          </p:cNvPr>
          <p:cNvSpPr txBox="1"/>
          <p:nvPr/>
        </p:nvSpPr>
        <p:spPr>
          <a:xfrm>
            <a:off x="1095601" y="2597870"/>
            <a:ext cx="2982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b="1" dirty="0">
                <a:latin typeface="Century Gothic" panose="020B0502020202020204" pitchFamily="34" charset="0"/>
              </a:rPr>
              <a:t>kn</a:t>
            </a:r>
            <a:r>
              <a:rPr lang="en-US" sz="4800" dirty="0">
                <a:latin typeface="Century Gothic" panose="020B0502020202020204" pitchFamily="34" charset="0"/>
              </a:rPr>
              <a:t>ee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D5A15-C22E-4DB7-9DF3-2099AFEDA263}"/>
              </a:ext>
            </a:extLst>
          </p:cNvPr>
          <p:cNvSpPr txBox="1"/>
          <p:nvPr/>
        </p:nvSpPr>
        <p:spPr>
          <a:xfrm>
            <a:off x="4785273" y="2597871"/>
            <a:ext cx="2982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4800" b="1" dirty="0">
                <a:latin typeface="Century Gothic" panose="020B0502020202020204" pitchFamily="34" charset="0"/>
              </a:rPr>
              <a:t>Chr</a:t>
            </a:r>
            <a:r>
              <a:rPr lang="en-US" sz="4800" dirty="0">
                <a:latin typeface="Century Gothic" panose="020B0502020202020204" pitchFamily="34" charset="0"/>
              </a:rPr>
              <a:t>ist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8853D8-5CD1-4B34-9979-1BED58B156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7775" y="-1154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632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42035" y="1875374"/>
            <a:ext cx="373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angels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8301965" y="-101003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6B0A9-94BB-445F-B6E7-E6BCA044F448}"/>
              </a:ext>
            </a:extLst>
          </p:cNvPr>
          <p:cNvSpPr txBox="1"/>
          <p:nvPr/>
        </p:nvSpPr>
        <p:spPr>
          <a:xfrm>
            <a:off x="842035" y="3213430"/>
            <a:ext cx="2990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Spirit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93999-DBFB-45FA-AB75-E22984C403E8}"/>
              </a:ext>
            </a:extLst>
          </p:cNvPr>
          <p:cNvSpPr txBox="1"/>
          <p:nvPr/>
        </p:nvSpPr>
        <p:spPr>
          <a:xfrm>
            <a:off x="4568400" y="1875374"/>
            <a:ext cx="373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4800" dirty="0">
                <a:latin typeface="Century Gothic" panose="020B0502020202020204" pitchFamily="34" charset="0"/>
              </a:rPr>
              <a:t>Christ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4986-02A3-41A3-94EB-153730B6D153}"/>
              </a:ext>
            </a:extLst>
          </p:cNvPr>
          <p:cNvSpPr txBox="1"/>
          <p:nvPr/>
        </p:nvSpPr>
        <p:spPr>
          <a:xfrm>
            <a:off x="4083486" y="3213429"/>
            <a:ext cx="4218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4800" dirty="0">
                <a:latin typeface="Century Gothic" panose="020B0502020202020204" pitchFamily="34" charset="0"/>
              </a:rPr>
              <a:t>comfort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FE07C1-2230-46E1-A655-95967747E0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1640" y="-1148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6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26" y="1614944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Words like these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9E5FB-9E71-DA44-AAA6-4CEA56F4AD93}"/>
              </a:ext>
            </a:extLst>
          </p:cNvPr>
          <p:cNvSpPr txBox="1">
            <a:spLocks/>
          </p:cNvSpPr>
          <p:nvPr/>
        </p:nvSpPr>
        <p:spPr>
          <a:xfrm flipH="1">
            <a:off x="2309546" y="3797266"/>
            <a:ext cx="1390850" cy="598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spc="300" dirty="0">
                <a:latin typeface="Bauhaus 93" pitchFamily="82" charset="77"/>
              </a:rPr>
              <a:t>two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3717734-D6ED-3343-9B78-CC01B55EB336}"/>
              </a:ext>
            </a:extLst>
          </p:cNvPr>
          <p:cNvSpPr txBox="1">
            <a:spLocks/>
          </p:cNvSpPr>
          <p:nvPr/>
        </p:nvSpPr>
        <p:spPr>
          <a:xfrm rot="556900">
            <a:off x="2911126" y="2987759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Copperplate" panose="02000504000000020004" pitchFamily="2" charset="77"/>
              </a:rPr>
              <a:t>said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AF4D1C3-49D1-3640-8C37-960C85A1CD62}"/>
              </a:ext>
            </a:extLst>
          </p:cNvPr>
          <p:cNvSpPr txBox="1">
            <a:spLocks/>
          </p:cNvSpPr>
          <p:nvPr/>
        </p:nvSpPr>
        <p:spPr>
          <a:xfrm rot="20671164">
            <a:off x="4552591" y="3101076"/>
            <a:ext cx="2389108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could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AAA8E7-5C1F-1B4F-A38F-5EFC4AB2CA1B}"/>
              </a:ext>
            </a:extLst>
          </p:cNvPr>
          <p:cNvSpPr txBox="1">
            <a:spLocks/>
          </p:cNvSpPr>
          <p:nvPr/>
        </p:nvSpPr>
        <p:spPr>
          <a:xfrm>
            <a:off x="1888162" y="2609116"/>
            <a:ext cx="1261449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spc="300" dirty="0">
                <a:solidFill>
                  <a:schemeClr val="accent4">
                    <a:lumMod val="75000"/>
                  </a:schemeClr>
                </a:solidFill>
                <a:latin typeface="Matura MT Script Capitals" panose="03020802060602070202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to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A51F4A4-AB9E-5D43-9C93-D6730199A3A4}"/>
              </a:ext>
            </a:extLst>
          </p:cNvPr>
          <p:cNvSpPr txBox="1">
            <a:spLocks/>
          </p:cNvSpPr>
          <p:nvPr/>
        </p:nvSpPr>
        <p:spPr>
          <a:xfrm>
            <a:off x="4331398" y="2718784"/>
            <a:ext cx="1413566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00B050"/>
                </a:solidFill>
                <a:latin typeface="Cooper Black" panose="0208090404030B020404" pitchFamily="18" charset="77"/>
              </a:rPr>
              <a:t>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EEA69B-146B-2E47-BA09-70DDB26C9CE4}"/>
              </a:ext>
            </a:extLst>
          </p:cNvPr>
          <p:cNvCxnSpPr/>
          <p:nvPr/>
        </p:nvCxnSpPr>
        <p:spPr>
          <a:xfrm>
            <a:off x="1963134" y="260086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55DED-0183-3640-9C2E-FDA43B8ACEE8}"/>
              </a:ext>
            </a:extLst>
          </p:cNvPr>
          <p:cNvCxnSpPr/>
          <p:nvPr/>
        </p:nvCxnSpPr>
        <p:spPr>
          <a:xfrm>
            <a:off x="3222898" y="2637851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9849E8-6545-0048-8BC8-B83C9367FD5B}"/>
              </a:ext>
            </a:extLst>
          </p:cNvPr>
          <p:cNvCxnSpPr/>
          <p:nvPr/>
        </p:nvCxnSpPr>
        <p:spPr>
          <a:xfrm>
            <a:off x="4184824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857E85-801C-1348-9224-113C45127E1D}"/>
              </a:ext>
            </a:extLst>
          </p:cNvPr>
          <p:cNvCxnSpPr/>
          <p:nvPr/>
        </p:nvCxnSpPr>
        <p:spPr>
          <a:xfrm>
            <a:off x="5167656" y="2646910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FDE896-F087-2B48-911C-7B2E0BBF1574}"/>
              </a:ext>
            </a:extLst>
          </p:cNvPr>
          <p:cNvCxnSpPr/>
          <p:nvPr/>
        </p:nvCxnSpPr>
        <p:spPr>
          <a:xfrm>
            <a:off x="6122906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CFC7F-45AB-BD4F-B971-02BC741F9FE3}"/>
              </a:ext>
            </a:extLst>
          </p:cNvPr>
          <p:cNvCxnSpPr/>
          <p:nvPr/>
        </p:nvCxnSpPr>
        <p:spPr>
          <a:xfrm>
            <a:off x="6816481" y="2628792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E6912-C3B5-DE47-9ADC-A8C26CF4F875}"/>
              </a:ext>
            </a:extLst>
          </p:cNvPr>
          <p:cNvCxnSpPr>
            <a:cxnSpLocks/>
          </p:cNvCxnSpPr>
          <p:nvPr/>
        </p:nvCxnSpPr>
        <p:spPr>
          <a:xfrm flipH="1" flipV="1">
            <a:off x="1928361" y="4659519"/>
            <a:ext cx="4949518" cy="27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128D-4509-6442-9FC6-855EB5E48ABD}"/>
              </a:ext>
            </a:extLst>
          </p:cNvPr>
          <p:cNvCxnSpPr>
            <a:cxnSpLocks/>
          </p:cNvCxnSpPr>
          <p:nvPr/>
        </p:nvCxnSpPr>
        <p:spPr>
          <a:xfrm flipH="1" flipV="1">
            <a:off x="1941814" y="2614099"/>
            <a:ext cx="4874667" cy="406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miley Face 34">
            <a:extLst>
              <a:ext uri="{FF2B5EF4-FFF2-40B4-BE49-F238E27FC236}">
                <a16:creationId xmlns:a16="http://schemas.microsoft.com/office/drawing/2014/main" id="{AAD340E8-EC69-1143-85A5-7C306FB742A8}"/>
              </a:ext>
            </a:extLst>
          </p:cNvPr>
          <p:cNvSpPr/>
          <p:nvPr/>
        </p:nvSpPr>
        <p:spPr>
          <a:xfrm>
            <a:off x="5650002" y="4096410"/>
            <a:ext cx="416681" cy="342903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D66A2-780E-3F47-BC8F-651596038B22}"/>
              </a:ext>
            </a:extLst>
          </p:cNvPr>
          <p:cNvSpPr txBox="1"/>
          <p:nvPr/>
        </p:nvSpPr>
        <p:spPr>
          <a:xfrm>
            <a:off x="6102134" y="3840373"/>
            <a:ext cx="43935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/>
              <a:t>f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42153AAE-B6A4-1F43-AFEE-99F55095FB75}"/>
              </a:ext>
            </a:extLst>
          </p:cNvPr>
          <p:cNvSpPr txBox="1">
            <a:spLocks/>
          </p:cNvSpPr>
          <p:nvPr/>
        </p:nvSpPr>
        <p:spPr>
          <a:xfrm>
            <a:off x="3449728" y="3972316"/>
            <a:ext cx="1822332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7030A0"/>
                </a:solidFill>
                <a:latin typeface="Trebuchet MS" panose="020B0703020202090204" pitchFamily="34" charset="0"/>
              </a:rPr>
              <a:t>from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36BEC5-E2DC-4943-BE61-7EC077492F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09546" y="-12501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45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  <p:bldP spid="10" grpId="0" build="p"/>
      <p:bldP spid="15" grpId="0" build="p"/>
      <p:bldP spid="16" grpId="0" build="p"/>
      <p:bldP spid="18" grpId="0" build="p"/>
      <p:bldP spid="19" grpId="0" build="p"/>
      <p:bldP spid="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54694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92204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his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84350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6598337" y="761851"/>
            <a:ext cx="78098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of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6583909" y="2204948"/>
            <a:ext cx="79541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6085376" y="3648045"/>
            <a:ext cx="129394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into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4226AB-411D-416A-AFB9-87E1FBEA01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1462" y="-1160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136287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one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16891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130676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two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966754" y="2204948"/>
            <a:ext cx="141256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says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835307" y="3648045"/>
            <a:ext cx="154401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from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3152C4-55BD-448D-8234-833F252B30E7}"/>
              </a:ext>
            </a:extLst>
          </p:cNvPr>
          <p:cNvSpPr/>
          <p:nvPr/>
        </p:nvSpPr>
        <p:spPr>
          <a:xfrm>
            <a:off x="5990798" y="761851"/>
            <a:ext cx="138852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said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205BA3-E99A-40CF-8E0C-53574CF06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1083" y="-1159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270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8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3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9" grpId="0"/>
      <p:bldP spid="1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180369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some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93835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wants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141256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lives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6052390" y="761851"/>
            <a:ext cx="170271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gives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999491" y="2204948"/>
            <a:ext cx="175560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there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696523" y="3648045"/>
            <a:ext cx="205857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where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830DED-7B0C-4AC5-AEB3-F529166F9E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9292" y="-16250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706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7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50547</TotalTime>
  <Words>85</Words>
  <Application>Microsoft Office PowerPoint</Application>
  <PresentationFormat>On-screen Show (16:10)</PresentationFormat>
  <Paragraphs>53</Paragraphs>
  <Slides>11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Apple Symbols</vt:lpstr>
      <vt:lpstr>Arial</vt:lpstr>
      <vt:lpstr>Bauhaus 93</vt:lpstr>
      <vt:lpstr>Calibri</vt:lpstr>
      <vt:lpstr>Calibri Light</vt:lpstr>
      <vt:lpstr>Century Gothic</vt:lpstr>
      <vt:lpstr>Cooper Black</vt:lpstr>
      <vt:lpstr>Copperplate</vt:lpstr>
      <vt:lpstr>Matura MT Script Capitals</vt:lpstr>
      <vt:lpstr>Times New Roman</vt:lpstr>
      <vt:lpstr>Trebuchet MS</vt:lpstr>
      <vt:lpstr>Office Theme</vt:lpstr>
      <vt:lpstr>PowerPoint Presentation</vt:lpstr>
      <vt:lpstr>Other Sounds – Soft G</vt:lpstr>
      <vt:lpstr>PowerPoint Presentation</vt:lpstr>
      <vt:lpstr>Silent Letters</vt:lpstr>
      <vt:lpstr>New Words</vt:lpstr>
      <vt:lpstr>Rule Breakers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485</cp:revision>
  <dcterms:created xsi:type="dcterms:W3CDTF">2017-01-10T01:35:56Z</dcterms:created>
  <dcterms:modified xsi:type="dcterms:W3CDTF">2019-08-17T14:46:46Z</dcterms:modified>
</cp:coreProperties>
</file>