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3" r:id="rId5"/>
    <p:sldId id="315" r:id="rId6"/>
    <p:sldId id="312" r:id="rId7"/>
    <p:sldId id="325" r:id="rId8"/>
    <p:sldId id="314" r:id="rId9"/>
    <p:sldId id="300" r:id="rId10"/>
    <p:sldId id="306" r:id="rId11"/>
    <p:sldId id="326" r:id="rId12"/>
    <p:sldId id="308" r:id="rId13"/>
    <p:sldId id="327" r:id="rId14"/>
    <p:sldId id="319" r:id="rId15"/>
    <p:sldId id="328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7" autoAdjust="0"/>
    <p:restoredTop sz="94280" autoAdjust="0"/>
  </p:normalViewPr>
  <p:slideViewPr>
    <p:cSldViewPr snapToGrid="0">
      <p:cViewPr varScale="1">
        <p:scale>
          <a:sx n="119" d="100"/>
          <a:sy n="119" d="100"/>
        </p:scale>
        <p:origin x="20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600477" y="685220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9. Jesus Gets Baptized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/Users/carolhale/Desktop/01_SyllableBible/IVANSdrawings/ImagesForReadWithMeBible/300dpi_JPEGs/SENT_to_FBI/1_7_JesusComesToOurWorld/JohnBaptizesJes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1" y="1963991"/>
            <a:ext cx="2306027" cy="339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6221" y="-2042429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E8259B-27A2-2645-BB51-1CC51F689CF8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5604" y="1493703"/>
            <a:ext cx="8073464" cy="16651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Then Jesus came from Galilee to the Jordan</a:t>
            </a:r>
            <a:r>
              <a:rPr lang="en-US" sz="28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to John, to be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baptized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by him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6307" y="2326288"/>
            <a:ext cx="8304756" cy="277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14450" algn="l"/>
              </a:tabLst>
            </a:pP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4631" y="-22242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DBEBCF-83B3-B14E-9135-E42AF52ED55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614160" y="1104923"/>
            <a:ext cx="8304756" cy="277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14450" algn="l"/>
              </a:tabLst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But John would have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hindered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him, saying</a:t>
            </a:r>
            <a:r>
              <a:rPr lang="en-US" sz="280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14450" algn="l"/>
              </a:tabLst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“I need to be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baptized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by you, and you come to me?”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3738" y="-231040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2286B2-6BC4-0A4E-9FC1-8CA2F48A584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656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90" y="1212031"/>
            <a:ext cx="7999957" cy="20995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But Jesus, answering, said to him, “Allow it now, for this is the fitting way for us to fulfill all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righteousness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.” </a:t>
            </a:r>
            <a:r>
              <a:rPr lang="en-US" sz="2800" dirty="0"/>
              <a:t> 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1200" y="-207094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B35E85-D410-FA40-807E-D0756589E0C8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703384" y="1100668"/>
            <a:ext cx="8207137" cy="396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Then he allowed him. Jesus, when he was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baptized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went up directly from the water: and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behold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the heavens were opened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to him.</a:t>
            </a:r>
            <a:r>
              <a:rPr lang="en-US" sz="2800" dirty="0"/>
              <a:t> 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6952" y="-207460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E503C6-09FD-334F-80E5-2C96CDD7F3C1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4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996102"/>
            <a:ext cx="8707902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He saw the Spirit of God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descending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as a dove, and coming on him.</a:t>
            </a:r>
            <a:endParaRPr lang="en-US" sz="18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58807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29AFAF-8402-6D49-9AA2-470001A03BC6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47806" y="1185333"/>
            <a:ext cx="8696194" cy="2289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Behold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a voice out of the heavens said, “This is my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beloved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Son, with whom I am well pleased.”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1877" y="-181141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911672-2B37-7F4B-BD53-0F1F968025F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1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298A5E-0A65-FB46-87BA-970FA9E66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0413" y="-2207446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85359-882E-B14D-8194-A205C819CC75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46596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baptize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8961" y="2195387"/>
            <a:ext cx="165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P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11354" y="2175910"/>
            <a:ext cx="1819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z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53467" y="3173383"/>
            <a:ext cx="751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show the world you want 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follow Jesus using a water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custom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1353" y="-288276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50896E-75C8-EF42-BC47-228ED58B0198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hinder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057" y="3888199"/>
            <a:ext cx="350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hold back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9095" y="2764003"/>
            <a:ext cx="17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(H</a:t>
            </a:r>
            <a:r>
              <a:rPr lang="en-US" sz="4000" b="1" i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N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0266" y="2768333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1985" y="-252087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A8CBE7-08FB-CD4E-B125-074CC13DB070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985747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>
                <a:latin typeface="Century Gothic" panose="020B0502020202020204" pitchFamily="34" charset="0"/>
                <a:ea typeface="Times New Roman" panose="02020603050405020304" pitchFamily="18" charset="0"/>
              </a:rPr>
              <a:t>righteousness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1682135" y="2550056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GH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896367" y="2531131"/>
            <a:ext cx="1880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eo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929485" y="3711164"/>
            <a:ext cx="4711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</a:rPr>
              <a:t>doing what is right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425206" y="2543852"/>
            <a:ext cx="2431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ss):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0503" y="-222945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FAB352-A966-0C4E-9E26-10008CA1D1A5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behold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758" y="3870394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see!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895258" y="2804803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289473" y="2638695"/>
            <a:ext cx="19319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LD)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6384" y="-251196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CFB051-2A43-0B41-8E1A-FC9B7AD7536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12130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descend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797" y="3828531"/>
            <a:ext cx="3087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go down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968401" y="2691576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293879" y="2501005"/>
            <a:ext cx="23623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9908" y="-227866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8EF8C5-714E-9348-A709-13AF4A53C686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67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  <p:bldP spid="9" grpId="0"/>
      <p:bldP spid="15" grpId="0"/>
      <p:bldP spid="1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beloved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20" y="2767329"/>
            <a:ext cx="2193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714" y="4069194"/>
            <a:ext cx="3172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 loved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886541" y="2940023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12200" y="-252677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27280D-1FE9-2244-9595-D048C1A1D937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3:13 -17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Gets Baptized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8554" y="-222640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22DA69-D663-0E46-B29C-77409FBE6839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80206</TotalTime>
  <Words>186</Words>
  <Application>Microsoft Macintosh PowerPoint</Application>
  <PresentationFormat>On-screen Show (16:10)</PresentationFormat>
  <Paragraphs>43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373</cp:revision>
  <dcterms:created xsi:type="dcterms:W3CDTF">2017-01-10T01:35:56Z</dcterms:created>
  <dcterms:modified xsi:type="dcterms:W3CDTF">2018-03-17T03:33:09Z</dcterms:modified>
</cp:coreProperties>
</file>