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0" r:id="rId3"/>
    <p:sldId id="401" r:id="rId4"/>
    <p:sldId id="402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322" r:id="rId18"/>
    <p:sldId id="403" r:id="rId19"/>
    <p:sldId id="4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BB435-162D-45D6-9858-635F71AC0A15}" v="2" dt="2022-09-24T21:34:09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46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arch" userId="9424a7d52720a754" providerId="LiveId" clId="{B80BB435-162D-45D6-9858-635F71AC0A15}"/>
    <pc:docChg chg="modSld">
      <pc:chgData name="Steve March" userId="9424a7d52720a754" providerId="LiveId" clId="{B80BB435-162D-45D6-9858-635F71AC0A15}" dt="2022-09-24T21:34:09.027" v="1"/>
      <pc:docMkLst>
        <pc:docMk/>
      </pc:docMkLst>
      <pc:sldChg chg="modTransition">
        <pc:chgData name="Steve March" userId="9424a7d52720a754" providerId="LiveId" clId="{B80BB435-162D-45D6-9858-635F71AC0A15}" dt="2022-09-24T21:34:09.027" v="1"/>
        <pc:sldMkLst>
          <pc:docMk/>
          <pc:sldMk cId="3017565687" sldId="4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9EF5-CB09-6E2E-83AE-21ABE60A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711A0-A958-A1DC-507A-A4884CB5D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D753-9A74-809E-0438-86B2EBAB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6679-729B-B1BF-CE3B-C67D9B5F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B3D64-B7F7-E16D-8E03-B0788F78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770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F80E-EB5D-9391-83B1-73539603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4D934-0C9B-08E6-EFEA-D4B3A90D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1B3FA-8251-5572-344D-50DF9397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0011-7AF8-FDDB-2A67-4AACB705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BF53-1BEE-E0AF-BFB8-D5C9EC87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9612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2D57F-623F-D511-DE16-61488DC25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7FEA5-79A3-2C66-6635-DE55AE910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E877-DE87-D07F-5068-26307C5F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2F625-17B6-A534-6CCE-2E3F263F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C3D62-9122-7DD5-305A-5BD4BB0C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2500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6214-AEB3-1A0D-EE04-F1E38118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5A08-C1A5-7FE7-7D01-6AAC6F27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47CA-EC03-A6C7-FFF6-96156397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1C977-4F24-C5EA-C8DB-C0527CE5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E27F-6670-44EE-F106-A88424B0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0013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0BC0-1733-C663-0E81-0C88C513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B4508-EDE1-B582-F181-A41EFBED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543A-4ECA-C976-0056-67F9753C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DEE4-9731-6328-75CA-977A648B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F07A3-CA60-88AC-9F0B-BEF0E478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0425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A278-1476-20CF-D0F5-77062541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3FB0-FF57-19F7-A761-E44E1A3E6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0328-5AE4-D173-D654-65049B0D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A3E-180C-03F7-E807-8D48157E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F87FA-C9BD-78EF-40A9-7A027CA2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E8369-B85E-D174-0011-53ED3FC3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4092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D19A-B0FE-B9AF-8A35-8245995A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D759-53B1-EFDA-32B0-19C550AE1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16B81-7BC2-44D7-B411-F6F219AC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50632-5D06-7BD1-52C8-6E815DD6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5B88-C0AE-1C58-B5BB-7ED87CCD7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FF86F-14A7-C82C-AEB9-B6F798B5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A14F9-1C7C-2709-F1BB-E716EE78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24337-5604-79ED-FE2E-47111BE0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6638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D0AF-CD7E-B67D-83B2-6616623D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F0205-F3B0-DADF-2DDE-E1C76D46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8A7D3-F269-0420-DBA8-BB743F09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D8C7E-79CE-D1AA-F14E-3F5006F2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0912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CA0FA-17A1-BBDD-B265-DAB9D71F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8FFE9-B178-B056-6FAF-A52A2AE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EF58-E4AA-A76E-AAEB-647D75B5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0457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AE0-467E-8EDF-608F-16A398D4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6D8F-9C67-B260-CB67-16D4F6C6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14536-172A-C60D-5AC4-825C6447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3C63-F69B-B36C-4A96-22584F25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9AF88-6152-7064-A323-C8AF90E7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3FEB-BDBF-DADD-F66A-37EB24FF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5822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F490-374C-4EF0-64F8-E3DC6539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EFBAB-E9FA-7CFB-CC81-116F5B406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4E554-2749-AE02-4469-4C2FD975B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3F198-4F49-7BD7-7657-D04BEE01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80A1A-E606-BC89-CE5D-EC7978BE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70C0D-9587-CDD0-84D5-02A90C93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224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BDE13-10A5-CA7E-3F03-FACC9E5C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FEEEB-5D24-9969-1861-69A7968E3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B51F1-4FB3-CCE4-AC6B-C7CF2F25E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586-DDD4-48B2-9B8E-86ADB5201C1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232D-A644-7B01-B576-4AFBF0920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EF31-6F40-0545-A808-52878E294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5086-86AA-4D98-AFC6-EF35599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67B53-281F-20E2-7C2B-4C4311820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2"/>
            <a:ext cx="12192000" cy="6851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085D5-79AC-1859-2261-37D450A9CF67}"/>
              </a:ext>
            </a:extLst>
          </p:cNvPr>
          <p:cNvSpPr txBox="1"/>
          <p:nvPr/>
        </p:nvSpPr>
        <p:spPr>
          <a:xfrm>
            <a:off x="721743" y="6512"/>
            <a:ext cx="10748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Song 1.8  Jesus Loves Children a Bunch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B1E0E-673B-D410-8B6C-E492B9318E7C}"/>
              </a:ext>
            </a:extLst>
          </p:cNvPr>
          <p:cNvSpPr txBox="1"/>
          <p:nvPr/>
        </p:nvSpPr>
        <p:spPr>
          <a:xfrm>
            <a:off x="575094" y="4522995"/>
            <a:ext cx="1744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Jesus and the 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Little Children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Mark 10:13-16 (</a:t>
            </a:r>
            <a:r>
              <a:rPr lang="en-US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ch</a:t>
            </a: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Jesus loves the little Children - 28.01.21, 19.39 (2) (1)">
            <a:hlinkClick r:id="" action="ppaction://media"/>
            <a:extLst>
              <a:ext uri="{FF2B5EF4-FFF2-40B4-BE49-F238E27FC236}">
                <a16:creationId xmlns:a16="http://schemas.microsoft.com/office/drawing/2014/main" id="{CC185735-32D8-5ECB-891B-F513D293A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5049" y="-96539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81C65A-0FF6-ABB9-06EC-E3F5A0836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5479" y="-965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776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488558" y="172692"/>
            <a:ext cx="8683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“You must all go, go away!”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FF6D9-6B8B-580B-B3AA-EDB5DE48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2" b="33931"/>
          <a:stretch/>
        </p:blipFill>
        <p:spPr bwMode="auto">
          <a:xfrm>
            <a:off x="513587" y="1003689"/>
            <a:ext cx="11678413" cy="585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616301"/>
      </p:ext>
    </p:extLst>
  </p:cSld>
  <p:clrMapOvr>
    <a:masterClrMapping/>
  </p:clrMapOvr>
  <p:transition advClick="0" advTm="2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30289" y="554694"/>
            <a:ext cx="63449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Now, much of the moms and dads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kids are sad.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E7006-1D9C-B476-9D1C-D363C46E7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02" y="403903"/>
            <a:ext cx="6485171" cy="658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094851"/>
      </p:ext>
    </p:extLst>
  </p:cSld>
  <p:clrMapOvr>
    <a:masterClrMapping/>
  </p:clrMapOvr>
  <p:transition advClick="0" advTm="6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2254468" y="583324"/>
            <a:ext cx="59278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Jesus said,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“Come, little children.”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17D7-3262-F1D3-08D3-11AF17B7E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41" y="175667"/>
            <a:ext cx="5211668" cy="668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680328"/>
      </p:ext>
    </p:extLst>
  </p:cSld>
  <p:clrMapOvr>
    <a:masterClrMapping/>
  </p:clrMapOvr>
  <p:transition advClick="0" advTm="35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403669" y="794466"/>
            <a:ext cx="54995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“Come to me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play and stay.”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17D7-3262-F1D3-08D3-11AF17B7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6"/>
          <a:stretch/>
        </p:blipFill>
        <p:spPr bwMode="auto">
          <a:xfrm flipH="1">
            <a:off x="1509823" y="703776"/>
            <a:ext cx="5147267" cy="511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073183"/>
      </p:ext>
    </p:extLst>
  </p:cSld>
  <p:clrMapOvr>
    <a:masterClrMapping/>
  </p:clrMapOvr>
  <p:transition advClick="0" advTm="25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491987" y="680818"/>
            <a:ext cx="5999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“I don’t want you to go away.”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012B-15CB-5083-BAE5-CF2E9679D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5902" y="227597"/>
            <a:ext cx="6068838" cy="662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184949"/>
      </p:ext>
    </p:extLst>
  </p:cSld>
  <p:clrMapOvr>
    <a:masterClrMapping/>
  </p:clrMapOvr>
  <p:transition advClick="0" advTm="25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337544" y="1120676"/>
            <a:ext cx="6103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“Come to me;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we’ll play all day!”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D84A3-D5CA-08F2-A8AF-345859236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28" y="151272"/>
            <a:ext cx="4080671" cy="67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8064"/>
      </p:ext>
    </p:extLst>
  </p:cSld>
  <p:clrMapOvr>
    <a:masterClrMapping/>
  </p:clrMapOvr>
  <p:transition advClick="0" advTm="2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886125" y="1532157"/>
            <a:ext cx="4688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Jesus loves the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little children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such a bunch.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B9672-D009-5C94-36CA-330B81863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2" y="150695"/>
            <a:ext cx="4164729" cy="655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07770"/>
      </p:ext>
    </p:extLst>
  </p:cSld>
  <p:clrMapOvr>
    <a:masterClrMapping/>
  </p:clrMapOvr>
  <p:transition advClick="0"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924092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2" descr="P134TB501#y1">
            <a:extLst>
              <a:ext uri="{FF2B5EF4-FFF2-40B4-BE49-F238E27FC236}">
                <a16:creationId xmlns:a16="http://schemas.microsoft.com/office/drawing/2014/main" id="{8EE1D50D-9958-1E30-FBC5-454F922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22" y="2780202"/>
            <a:ext cx="1524000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133#y1">
            <a:extLst>
              <a:ext uri="{FF2B5EF4-FFF2-40B4-BE49-F238E27FC236}">
                <a16:creationId xmlns:a16="http://schemas.microsoft.com/office/drawing/2014/main" id="{A977427E-E287-3B2B-33DA-88A13146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3" y="2660187"/>
            <a:ext cx="1960245" cy="16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135#y1">
            <a:extLst>
              <a:ext uri="{FF2B5EF4-FFF2-40B4-BE49-F238E27FC236}">
                <a16:creationId xmlns:a16="http://schemas.microsoft.com/office/drawing/2014/main" id="{D41D9E63-7690-83BA-ED74-C31934C3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0" y="2968797"/>
            <a:ext cx="1784350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392" descr="P134TB501#y1">
            <a:extLst>
              <a:ext uri="{FF2B5EF4-FFF2-40B4-BE49-F238E27FC236}">
                <a16:creationId xmlns:a16="http://schemas.microsoft.com/office/drawing/2014/main" id="{4997556A-BE13-0846-3829-E86C0A24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036" y="2780202"/>
            <a:ext cx="3845335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40523-0018-038D-363B-8CC4FEDE1C7E}"/>
              </a:ext>
            </a:extLst>
          </p:cNvPr>
          <p:cNvSpPr txBox="1"/>
          <p:nvPr/>
        </p:nvSpPr>
        <p:spPr>
          <a:xfrm>
            <a:off x="675899" y="1591099"/>
            <a:ext cx="11040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Designed to help new, struggling, and especially dyslexic learners,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is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broken up into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Both tools use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illustrated patterns that mimic the shapes of the letters to give your students one more sense to link the phonetic sound of the letters.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B344-D8E9-E44D-ED10-A418E75EDB8E}"/>
              </a:ext>
            </a:extLst>
          </p:cNvPr>
          <p:cNvSpPr txBox="1"/>
          <p:nvPr/>
        </p:nvSpPr>
        <p:spPr>
          <a:xfrm>
            <a:off x="675900" y="683578"/>
            <a:ext cx="110409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Another important teaching tool…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BFD0A-F5F8-F87E-6DCD-DA86FE756761}"/>
              </a:ext>
            </a:extLst>
          </p:cNvPr>
          <p:cNvSpPr txBox="1"/>
          <p:nvPr/>
        </p:nvSpPr>
        <p:spPr>
          <a:xfrm>
            <a:off x="675899" y="5368234"/>
            <a:ext cx="10529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can procure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through our website.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https://www.easybreezyreading.com/curriculum</a:t>
            </a:r>
            <a:endParaRPr lang="en-US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FE0AE-879D-28C1-6BA9-FD3C929EA3CF}"/>
              </a:ext>
            </a:extLst>
          </p:cNvPr>
          <p:cNvSpPr txBox="1"/>
          <p:nvPr/>
        </p:nvSpPr>
        <p:spPr>
          <a:xfrm>
            <a:off x="675899" y="4388141"/>
            <a:ext cx="10529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Our scope and sequence matches Easy Read English Lower Levels. Progressing through the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curriculum is sure to accelerate your students’ comprehension of the written English language. </a:t>
            </a:r>
          </a:p>
        </p:txBody>
      </p:sp>
    </p:spTree>
    <p:extLst>
      <p:ext uri="{BB962C8B-B14F-4D97-AF65-F5344CB8AC3E}">
        <p14:creationId xmlns:p14="http://schemas.microsoft.com/office/powerpoint/2010/main" val="3017565687"/>
      </p:ext>
    </p:extLst>
  </p:cSld>
  <p:clrMapOvr>
    <a:masterClrMapping/>
  </p:clrMapOvr>
  <p:transition advClick="0" advTm="9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419225" y="754719"/>
            <a:ext cx="78287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Jesus loves the little children.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4363-D1C6-6B5A-77F1-D1316FBA3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5" t="-2973" r="-10415" b="-7509"/>
          <a:stretch/>
        </p:blipFill>
        <p:spPr bwMode="auto">
          <a:xfrm>
            <a:off x="3343275" y="542926"/>
            <a:ext cx="7429500" cy="6315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501543"/>
      </p:ext>
    </p:extLst>
  </p:cSld>
  <p:clrMapOvr>
    <a:masterClrMapping/>
  </p:clrMapOvr>
  <p:transition advClick="0" advTm="45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234384" y="556777"/>
            <a:ext cx="797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He loves them so much,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such a bunch.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74669-0840-E35D-C6EA-2BC585656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r="7140" b="48009"/>
          <a:stretch/>
        </p:blipFill>
        <p:spPr bwMode="auto">
          <a:xfrm>
            <a:off x="2809454" y="452060"/>
            <a:ext cx="9216602" cy="64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50415"/>
      </p:ext>
    </p:extLst>
  </p:cSld>
  <p:clrMapOvr>
    <a:masterClrMapping/>
  </p:clrMapOvr>
  <p:transition advClick="0" advTm="225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7116792" y="564539"/>
            <a:ext cx="4733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Moms and kids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chat at the lunch.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5B821-94DA-454B-7D2B-DE4BFEF04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4"/>
          <a:stretch/>
        </p:blipFill>
        <p:spPr bwMode="auto">
          <a:xfrm>
            <a:off x="1182413" y="0"/>
            <a:ext cx="5428593" cy="6851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369593"/>
      </p:ext>
    </p:extLst>
  </p:cSld>
  <p:clrMapOvr>
    <a:masterClrMapping/>
  </p:clrMapOvr>
  <p:transition advClick="0" advTm="275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7186697" y="1033631"/>
            <a:ext cx="4836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They love Jesus just as much.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DBFAD-FB21-9FDC-A87A-00838F0C8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9496" r="41950"/>
          <a:stretch/>
        </p:blipFill>
        <p:spPr bwMode="auto">
          <a:xfrm>
            <a:off x="0" y="16836"/>
            <a:ext cx="7013275" cy="6843755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4200522"/>
      </p:ext>
    </p:extLst>
  </p:cSld>
  <p:clrMapOvr>
    <a:masterClrMapping/>
  </p:clrMapOvr>
  <p:transition advClick="0" advTm="2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30290" y="554694"/>
            <a:ext cx="54995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Jesus loves the little children such a bunch.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9AE87-7A21-0B20-7C52-C3509B46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4" b="25556"/>
          <a:stretch/>
        </p:blipFill>
        <p:spPr bwMode="auto">
          <a:xfrm flipH="1">
            <a:off x="5500007" y="105769"/>
            <a:ext cx="5717978" cy="6686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758330"/>
      </p:ext>
    </p:extLst>
  </p:cSld>
  <p:clrMapOvr>
    <a:masterClrMapping/>
  </p:clrMapOvr>
  <p:transition advClick="0" advTm="6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338364" y="1660480"/>
            <a:ext cx="5499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“Jesus, bless my little children.”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0F088-4C78-48E0-D639-4B91E3E74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25" y="269773"/>
            <a:ext cx="4212891" cy="6634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64001"/>
      </p:ext>
    </p:extLst>
  </p:cSld>
  <p:clrMapOvr>
    <a:masterClrMapping/>
  </p:clrMapOvr>
  <p:transition advClick="0" advTm="4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306779" y="686170"/>
            <a:ext cx="52241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Moms and dads and kids are glad.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19909-1FAD-26CE-58A0-0B477AF4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42" y="131250"/>
            <a:ext cx="7511157" cy="663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590032"/>
      </p:ext>
    </p:extLst>
  </p:cSld>
  <p:clrMapOvr>
    <a:masterClrMapping/>
  </p:clrMapOvr>
  <p:transition advClick="0" advTm="3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1182530" y="244380"/>
            <a:ext cx="10513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Men said, “Stop and do not stay.”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FF6D9-6B8B-580B-B3AA-EDB5DE48C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61" y="1295573"/>
            <a:ext cx="8857673" cy="56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493698"/>
      </p:ext>
    </p:extLst>
  </p:cSld>
  <p:clrMapOvr>
    <a:masterClrMapping/>
  </p:clrMapOvr>
  <p:transition advClick="0" advTm="20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314</Words>
  <Application>Microsoft Office PowerPoint</Application>
  <PresentationFormat>Widescreen</PresentationFormat>
  <Paragraphs>42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Steve March</cp:lastModifiedBy>
  <cp:revision>5</cp:revision>
  <dcterms:created xsi:type="dcterms:W3CDTF">2022-06-23T20:14:38Z</dcterms:created>
  <dcterms:modified xsi:type="dcterms:W3CDTF">2022-09-24T21:34:17Z</dcterms:modified>
</cp:coreProperties>
</file>