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91" r:id="rId2"/>
    <p:sldId id="271" r:id="rId3"/>
    <p:sldId id="381" r:id="rId4"/>
    <p:sldId id="366" r:id="rId5"/>
    <p:sldId id="274" r:id="rId6"/>
    <p:sldId id="372" r:id="rId7"/>
    <p:sldId id="297" r:id="rId8"/>
    <p:sldId id="382" r:id="rId9"/>
    <p:sldId id="383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3399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54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74559F-712E-40B6-9A28-DDF9AA9AC914}"/>
              </a:ext>
            </a:extLst>
          </p:cNvPr>
          <p:cNvSpPr txBox="1"/>
          <p:nvPr/>
        </p:nvSpPr>
        <p:spPr>
          <a:xfrm>
            <a:off x="4876800" y="447495"/>
            <a:ext cx="38691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26. The Lord’s Prayer</a:t>
            </a:r>
            <a:endParaRPr lang="en-US" sz="4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57200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97484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JesusPrayingChild">
            <a:extLst>
              <a:ext uri="{FF2B5EF4-FFF2-40B4-BE49-F238E27FC236}">
                <a16:creationId xmlns:a16="http://schemas.microsoft.com/office/drawing/2014/main" id="{043721AD-976F-4BF9-8357-99186E32229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b="7552"/>
          <a:stretch>
            <a:fillRect/>
          </a:stretch>
        </p:blipFill>
        <p:spPr bwMode="auto">
          <a:xfrm>
            <a:off x="943387" y="2096441"/>
            <a:ext cx="2581305" cy="3138741"/>
          </a:xfrm>
          <a:prstGeom prst="rect">
            <a:avLst/>
          </a:prstGeom>
          <a:solidFill>
            <a:srgbClr val="000000"/>
          </a:solidFill>
          <a:ln w="57150" cmpd="thickThin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5F36E2-A560-4490-AF4A-1646525A67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50612" y="-1120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9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20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87D99D-57CF-DA40-BECC-1BD1B3E632B7}"/>
              </a:ext>
            </a:extLst>
          </p:cNvPr>
          <p:cNvSpPr/>
          <p:nvPr/>
        </p:nvSpPr>
        <p:spPr>
          <a:xfrm>
            <a:off x="7160600" y="-879556"/>
            <a:ext cx="946093" cy="70788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Timing </a:t>
            </a:r>
          </a:p>
          <a:p>
            <a:pPr algn="ctr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Box</a:t>
            </a:r>
            <a:endParaRPr lang="en-US" sz="48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9DBF9-0B95-4900-91F0-0C85C636C4C7}"/>
              </a:ext>
            </a:extLst>
          </p:cNvPr>
          <p:cNvSpPr/>
          <p:nvPr/>
        </p:nvSpPr>
        <p:spPr>
          <a:xfrm>
            <a:off x="2959126" y="2058033"/>
            <a:ext cx="38578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Century Gothic" panose="020B0502020202020204" pitchFamily="34" charset="0"/>
              </a:rPr>
              <a:t>dis </a:t>
            </a:r>
            <a:r>
              <a:rPr lang="en-US" sz="48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 </a:t>
            </a:r>
            <a:r>
              <a:rPr lang="en-US" sz="4800" dirty="0" err="1">
                <a:latin typeface="Century Gothic" panose="020B0502020202020204" pitchFamily="34" charset="0"/>
              </a:rPr>
              <a:t>ples</a:t>
            </a:r>
            <a:endParaRPr lang="en-US" sz="4800" dirty="0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7AF097-F9E1-4A29-A2DB-7797EE9417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2012" y="-1718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155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Possessives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62664" y="-1013454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1254962" y="2008438"/>
            <a:ext cx="3994950" cy="849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Lord</a:t>
            </a:r>
            <a:r>
              <a:rPr lang="en-US" sz="4800" b="1" u="sng" dirty="0">
                <a:latin typeface="Century Gothic" panose="020B0502020202020204" pitchFamily="34" charset="0"/>
              </a:rPr>
              <a:t>’s</a:t>
            </a:r>
            <a:r>
              <a:rPr lang="en-US" sz="4800" u="sng" dirty="0">
                <a:latin typeface="Century Gothic" panose="020B0502020202020204" pitchFamily="34" charset="0"/>
              </a:rPr>
              <a:t> 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13BAD-065A-4FF2-9C35-9BF3D30C79DF}"/>
              </a:ext>
            </a:extLst>
          </p:cNvPr>
          <p:cNvSpPr txBox="1"/>
          <p:nvPr/>
        </p:nvSpPr>
        <p:spPr>
          <a:xfrm>
            <a:off x="1254962" y="3216622"/>
            <a:ext cx="46440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Jesus</a:t>
            </a:r>
            <a:r>
              <a:rPr lang="en-US" sz="4800" b="1" u="sng" dirty="0">
                <a:latin typeface="Century Gothic" panose="020B0502020202020204" pitchFamily="34" charset="0"/>
              </a:rPr>
              <a:t>’</a:t>
            </a:r>
            <a:r>
              <a:rPr lang="en-US" sz="4800" u="sng" dirty="0">
                <a:latin typeface="Century Gothic" panose="020B0502020202020204" pitchFamily="34" charset="0"/>
              </a:rPr>
              <a:t> disciples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91F8FB6-92D0-4DC2-9362-FA18B2350A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12515" y="-1164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0094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wd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iterate type="wd">
                                    <p:tmPct val="92857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220942" y="1701681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kingdom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220942" y="2803987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tempted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1220942" y="3906293"/>
            <a:ext cx="3878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amen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53DD5-AFFC-434E-86A5-D176920590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0156" y="-10043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49511" y="-135050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27178" y="761851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27178" y="2204948"/>
            <a:ext cx="84350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27178" y="3648045"/>
            <a:ext cx="79541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609641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09641" y="2187558"/>
            <a:ext cx="13628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09641" y="3587841"/>
            <a:ext cx="147348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who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0C6F84A-A15C-4B01-A1F5-7A69C410C5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3980" y="-11419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237967" y="761851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237967" y="2204948"/>
            <a:ext cx="14766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237967" y="3648045"/>
            <a:ext cx="146386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give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20430" y="761851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20430" y="2187558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what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520430" y="3587841"/>
            <a:ext cx="169950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want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D0A846-7CF3-4BDB-B3A5-32B17CC9DB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flipV="1">
            <a:off x="2105053" y="-1130969"/>
            <a:ext cx="609600" cy="59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323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237965" y="1275675"/>
            <a:ext cx="178446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done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237965" y="2874890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520428" y="1275675"/>
            <a:ext cx="23839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against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520428" y="2857500"/>
            <a:ext cx="207300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Father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C25E7E-2C24-455D-AE2E-111CE246F4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5396" y="-11809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60130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49512</TotalTime>
  <Words>78</Words>
  <Application>Microsoft Office PowerPoint</Application>
  <PresentationFormat>On-screen Show (16:10)</PresentationFormat>
  <Paragraphs>44</Paragraphs>
  <Slides>9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Possessives</vt:lpstr>
      <vt:lpstr>New Words</vt:lpstr>
      <vt:lpstr>Rule Breakers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424</cp:revision>
  <dcterms:created xsi:type="dcterms:W3CDTF">2017-01-10T01:35:56Z</dcterms:created>
  <dcterms:modified xsi:type="dcterms:W3CDTF">2019-02-21T18:02:53Z</dcterms:modified>
</cp:coreProperties>
</file>