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35" r:id="rId3"/>
    <p:sldId id="296" r:id="rId4"/>
    <p:sldId id="336" r:id="rId5"/>
    <p:sldId id="334" r:id="rId6"/>
    <p:sldId id="325" r:id="rId7"/>
    <p:sldId id="326" r:id="rId8"/>
    <p:sldId id="297" r:id="rId9"/>
    <p:sldId id="329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02" autoAdjust="0"/>
    <p:restoredTop sz="94280" autoAdjust="0"/>
  </p:normalViewPr>
  <p:slideViewPr>
    <p:cSldViewPr snapToGrid="0">
      <p:cViewPr varScale="1">
        <p:scale>
          <a:sx n="152" d="100"/>
          <a:sy n="152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p3"/><Relationship Id="rId7" Type="http://schemas.microsoft.com/office/2007/relationships/media" Target="../media/media6.m4a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3.png"/><Relationship Id="rId5" Type="http://schemas.microsoft.com/office/2007/relationships/media" Target="../media/media5.mp3"/><Relationship Id="rId10" Type="http://schemas.openxmlformats.org/officeDocument/2006/relationships/image" Target="../media/image2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4.mp3"/><Relationship Id="rId7" Type="http://schemas.microsoft.com/office/2007/relationships/media" Target="../media/media11.m4a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5.mp3"/><Relationship Id="rId11" Type="http://schemas.openxmlformats.org/officeDocument/2006/relationships/image" Target="../media/image3.png"/><Relationship Id="rId5" Type="http://schemas.microsoft.com/office/2007/relationships/media" Target="../media/media5.mp3"/><Relationship Id="rId10" Type="http://schemas.openxmlformats.org/officeDocument/2006/relationships/image" Target="../media/image2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3" Type="http://schemas.microsoft.com/office/2007/relationships/media" Target="../media/media8.mp3"/><Relationship Id="rId7" Type="http://schemas.microsoft.com/office/2007/relationships/media" Target="../media/media13.m4a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12.mp3"/><Relationship Id="rId11" Type="http://schemas.openxmlformats.org/officeDocument/2006/relationships/image" Target="../media/image3.png"/><Relationship Id="rId5" Type="http://schemas.microsoft.com/office/2007/relationships/media" Target="../media/media12.mp3"/><Relationship Id="rId10" Type="http://schemas.openxmlformats.org/officeDocument/2006/relationships/image" Target="../media/image2.pn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3" Type="http://schemas.microsoft.com/office/2007/relationships/media" Target="../media/media15.mp3"/><Relationship Id="rId7" Type="http://schemas.microsoft.com/office/2007/relationships/media" Target="../media/media17.m4a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3.png"/><Relationship Id="rId5" Type="http://schemas.microsoft.com/office/2007/relationships/media" Target="../media/media16.mp3"/><Relationship Id="rId10" Type="http://schemas.openxmlformats.org/officeDocument/2006/relationships/image" Target="../media/image2.png"/><Relationship Id="rId4" Type="http://schemas.openxmlformats.org/officeDocument/2006/relationships/audio" Target="../media/media15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13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microsoft.com/office/2007/relationships/media" Target="../media/media19.mp3"/><Relationship Id="rId12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8.mp3"/><Relationship Id="rId11" Type="http://schemas.openxmlformats.org/officeDocument/2006/relationships/slideLayout" Target="../slideLayouts/slideLayout2.xml"/><Relationship Id="rId5" Type="http://schemas.microsoft.com/office/2007/relationships/media" Target="../media/media18.mp3"/><Relationship Id="rId10" Type="http://schemas.openxmlformats.org/officeDocument/2006/relationships/audio" Target="../media/media20.m4a"/><Relationship Id="rId4" Type="http://schemas.openxmlformats.org/officeDocument/2006/relationships/audio" Target="../media/media4.mp3"/><Relationship Id="rId9" Type="http://schemas.microsoft.com/office/2007/relationships/media" Target="../media/media20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3" Type="http://schemas.microsoft.com/office/2007/relationships/media" Target="../media/media22.mp3"/><Relationship Id="rId7" Type="http://schemas.microsoft.com/office/2007/relationships/media" Target="../media/media24.m4a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../media/image3.png"/><Relationship Id="rId5" Type="http://schemas.microsoft.com/office/2007/relationships/media" Target="../media/media23.mp3"/><Relationship Id="rId10" Type="http://schemas.openxmlformats.org/officeDocument/2006/relationships/image" Target="../media/image2.png"/><Relationship Id="rId4" Type="http://schemas.openxmlformats.org/officeDocument/2006/relationships/audio" Target="../media/media22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4a"/><Relationship Id="rId5" Type="http://schemas.microsoft.com/office/2007/relationships/media" Target="../media/media27.m4a"/><Relationship Id="rId4" Type="http://schemas.microsoft.com/office/2007/relationships/media" Target="../media/media26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5" y="1721949"/>
            <a:ext cx="2933681" cy="3660535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354865" y="274588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246313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33764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8E8887-DBD3-4A2D-B7DA-601476A4EFD3}"/>
              </a:ext>
            </a:extLst>
          </p:cNvPr>
          <p:cNvSpPr txBox="1"/>
          <p:nvPr/>
        </p:nvSpPr>
        <p:spPr>
          <a:xfrm>
            <a:off x="-659586" y="622652"/>
            <a:ext cx="852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17. Jesus Stops a Storm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63E4A8-A5E5-3644-904D-DEFFF7ADD9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1173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807" y="2036919"/>
            <a:ext cx="5551499" cy="1324744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dis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5000" dirty="0">
                <a:latin typeface="Century Gothic" panose="020B0502020202020204" pitchFamily="34" charset="0"/>
              </a:rPr>
              <a:t>ples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8644" y="955941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7270" y="-102338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A602BE-67FD-6B41-9538-A7DDABDDEB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5844" y="-11453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741" y="1397095"/>
            <a:ext cx="3764068" cy="1360078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hu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8644" y="955941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7270" y="-102114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81740" y="2719594"/>
            <a:ext cx="4703259" cy="136007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5000" dirty="0">
                <a:latin typeface="Century Gothic" panose="020B0502020202020204" pitchFamily="34" charset="0"/>
              </a:rPr>
              <a:t>ntle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6D8149-256A-F84A-A2D1-8E346704E9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723" y="-9554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9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pic>
        <p:nvPicPr>
          <p:cNvPr id="2" name="cli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56687"/>
            <a:ext cx="609600" cy="609600"/>
          </a:xfrm>
          <a:prstGeom prst="rect">
            <a:avLst/>
          </a:prstGeom>
        </p:spPr>
      </p:pic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97909"/>
            <a:ext cx="609600" cy="609600"/>
          </a:xfrm>
          <a:prstGeom prst="rect">
            <a:avLst/>
          </a:prstGeom>
        </p:spPr>
      </p:pic>
      <p:pic>
        <p:nvPicPr>
          <p:cNvPr id="8" name="cli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106170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06269" y="4455969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1914" y="12441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23539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2145" y="2691703"/>
            <a:ext cx="3468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terrified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9968" y="2677060"/>
            <a:ext cx="2893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obey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9DAC7E-CA89-534A-A35B-6735DCF4AA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3606" y="-11217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8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These words do not follow phonetic patterns.</a:t>
            </a:r>
            <a:endParaRPr lang="en-US" sz="2700" b="1" dirty="0">
              <a:latin typeface="Century Gothic" panose="020B0502020202020204" pitchFamily="34" charset="0"/>
            </a:endParaRP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83836" y="3126169"/>
            <a:ext cx="225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0680" y="3125316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almost</a:t>
            </a:r>
          </a:p>
        </p:txBody>
      </p:sp>
      <p:pic>
        <p:nvPicPr>
          <p:cNvPr id="6" name="part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33994" y="4941939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225333" y="4633944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92234" y="71742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NW-p1">
            <a:hlinkClick r:id="" action="ppaction://media"/>
            <a:extLst>
              <a:ext uri="{FF2B5EF4-FFF2-40B4-BE49-F238E27FC236}">
                <a16:creationId xmlns:a16="http://schemas.microsoft.com/office/drawing/2014/main" id="{4347AD83-172D-459D-B62F-4F282DC7BD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5651" y="660375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3E9699-06CB-4D3B-A4C1-E28B3EFCE747}"/>
              </a:ext>
            </a:extLst>
          </p:cNvPr>
          <p:cNvSpPr/>
          <p:nvPr/>
        </p:nvSpPr>
        <p:spPr>
          <a:xfrm>
            <a:off x="181584" y="66037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E47A2C-36AE-7547-8349-5FFD702BECD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794" y="-10982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1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8421" y="2208625"/>
            <a:ext cx="2631688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2994" y="2208625"/>
            <a:ext cx="3914861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8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13558" y="497152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25333" y="4633944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81123" y="-946792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NW-p2">
            <a:hlinkClick r:id="" action="ppaction://media"/>
            <a:extLst>
              <a:ext uri="{FF2B5EF4-FFF2-40B4-BE49-F238E27FC236}">
                <a16:creationId xmlns:a16="http://schemas.microsoft.com/office/drawing/2014/main" id="{A964F301-D3D0-40F9-A76E-E361C40CA5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8053" y="682018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FB2426-9FE9-4C1B-8801-122FF7BCA8B0}"/>
              </a:ext>
            </a:extLst>
          </p:cNvPr>
          <p:cNvSpPr/>
          <p:nvPr/>
        </p:nvSpPr>
        <p:spPr>
          <a:xfrm>
            <a:off x="111512" y="682018"/>
            <a:ext cx="716141" cy="8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7484F-F329-3340-88D7-A142936C43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1062453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E75717-D7A1-1842-9091-2446E78AE567}"/>
              </a:ext>
            </a:extLst>
          </p:cNvPr>
          <p:cNvSpPr/>
          <p:nvPr/>
        </p:nvSpPr>
        <p:spPr>
          <a:xfrm>
            <a:off x="5162994" y="3500362"/>
            <a:ext cx="3914861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89856-1D21-8D42-AED3-CB8429595CBD}"/>
              </a:ext>
            </a:extLst>
          </p:cNvPr>
          <p:cNvSpPr txBox="1"/>
          <p:nvPr/>
        </p:nvSpPr>
        <p:spPr>
          <a:xfrm>
            <a:off x="1398421" y="3505143"/>
            <a:ext cx="2631688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B9A26C-8DBB-EA4B-99F5-3AF4A996F864}"/>
              </a:ext>
            </a:extLst>
          </p:cNvPr>
          <p:cNvSpPr txBox="1"/>
          <p:nvPr/>
        </p:nvSpPr>
        <p:spPr>
          <a:xfrm>
            <a:off x="1398421" y="886500"/>
            <a:ext cx="2631688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59ADAB-6A39-EA41-8128-42F2141EF6B5}"/>
              </a:ext>
            </a:extLst>
          </p:cNvPr>
          <p:cNvSpPr/>
          <p:nvPr/>
        </p:nvSpPr>
        <p:spPr>
          <a:xfrm>
            <a:off x="5229139" y="886500"/>
            <a:ext cx="3914861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6" grpId="0"/>
      <p:bldP spid="12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144" y="1485916"/>
            <a:ext cx="2449550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0478" y="1483887"/>
            <a:ext cx="3410513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3" name="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810" y="4970114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25333" y="4633944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96140" y="-973192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W-p3">
            <a:hlinkClick r:id="" action="ppaction://media"/>
            <a:extLst>
              <a:ext uri="{FF2B5EF4-FFF2-40B4-BE49-F238E27FC236}">
                <a16:creationId xmlns:a16="http://schemas.microsoft.com/office/drawing/2014/main" id="{5381C0C9-0C0A-4FFA-BCA0-D06D9AB93C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09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183" y="79584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A8206F-9DB6-4D5F-BE92-97F22C4ED9EF}"/>
              </a:ext>
            </a:extLst>
          </p:cNvPr>
          <p:cNvSpPr/>
          <p:nvPr/>
        </p:nvSpPr>
        <p:spPr>
          <a:xfrm>
            <a:off x="201799" y="755232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03322B-E0AF-D547-88A3-404C4FAB6A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5983" y="-997976"/>
            <a:ext cx="812800" cy="81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FA799C-DC36-1A49-A493-857EADC7488D}"/>
              </a:ext>
            </a:extLst>
          </p:cNvPr>
          <p:cNvSpPr txBox="1"/>
          <p:nvPr/>
        </p:nvSpPr>
        <p:spPr>
          <a:xfrm>
            <a:off x="1917144" y="3016365"/>
            <a:ext cx="2449550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B93C2C-CE85-DC4D-9D48-D22685AAA224}"/>
              </a:ext>
            </a:extLst>
          </p:cNvPr>
          <p:cNvSpPr/>
          <p:nvPr/>
        </p:nvSpPr>
        <p:spPr>
          <a:xfrm>
            <a:off x="5330478" y="3016365"/>
            <a:ext cx="3410513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3146075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/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38410</TotalTime>
  <Words>76</Words>
  <Application>Microsoft Macintosh PowerPoint</Application>
  <PresentationFormat>On-screen Show (16:10)</PresentationFormat>
  <Paragraphs>34</Paragraphs>
  <Slides>9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New Words</vt:lpstr>
      <vt:lpstr>Rule Breakers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202</cp:revision>
  <dcterms:created xsi:type="dcterms:W3CDTF">2017-01-10T01:35:56Z</dcterms:created>
  <dcterms:modified xsi:type="dcterms:W3CDTF">2018-05-24T12:44:30Z</dcterms:modified>
</cp:coreProperties>
</file>