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14" r:id="rId3"/>
    <p:sldId id="541" r:id="rId4"/>
    <p:sldId id="542" r:id="rId5"/>
    <p:sldId id="567" r:id="rId6"/>
    <p:sldId id="543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68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9" r:id="rId29"/>
    <p:sldId id="565" r:id="rId30"/>
    <p:sldId id="286" r:id="rId31"/>
    <p:sldId id="384" r:id="rId32"/>
    <p:sldId id="452" r:id="rId33"/>
    <p:sldId id="453" r:id="rId34"/>
    <p:sldId id="290" r:id="rId35"/>
    <p:sldId id="303" r:id="rId36"/>
    <p:sldId id="512" r:id="rId37"/>
    <p:sldId id="515" r:id="rId38"/>
    <p:sldId id="573" r:id="rId39"/>
    <p:sldId id="516" r:id="rId40"/>
    <p:sldId id="517" r:id="rId41"/>
    <p:sldId id="518" r:id="rId42"/>
    <p:sldId id="570" r:id="rId43"/>
    <p:sldId id="519" r:id="rId44"/>
    <p:sldId id="520" r:id="rId45"/>
    <p:sldId id="571" r:id="rId46"/>
    <p:sldId id="521" r:id="rId47"/>
    <p:sldId id="522" r:id="rId48"/>
    <p:sldId id="523" r:id="rId49"/>
    <p:sldId id="524" r:id="rId50"/>
    <p:sldId id="525" r:id="rId51"/>
    <p:sldId id="526" r:id="rId52"/>
    <p:sldId id="566" r:id="rId53"/>
    <p:sldId id="527" r:id="rId54"/>
    <p:sldId id="528" r:id="rId55"/>
    <p:sldId id="529" r:id="rId56"/>
    <p:sldId id="572" r:id="rId57"/>
    <p:sldId id="530" r:id="rId58"/>
    <p:sldId id="531" r:id="rId5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16370" y="2208758"/>
            <a:ext cx="4413482" cy="2559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93756-768C-4A1C-ACE1-CE026C2BB293}"/>
              </a:ext>
            </a:extLst>
          </p:cNvPr>
          <p:cNvSpPr txBox="1"/>
          <p:nvPr/>
        </p:nvSpPr>
        <p:spPr>
          <a:xfrm>
            <a:off x="243440" y="465466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75B4A-53AB-4643-885A-41B83FFA3BFB}"/>
              </a:ext>
            </a:extLst>
          </p:cNvPr>
          <p:cNvCxnSpPr>
            <a:cxnSpLocks/>
          </p:cNvCxnSpPr>
          <p:nvPr/>
        </p:nvCxnSpPr>
        <p:spPr>
          <a:xfrm>
            <a:off x="0" y="1845190"/>
            <a:ext cx="9144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F451F-B7E6-4AA2-AEB3-239DDADDC117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DC13C-B867-4CD5-ACF9-59D07115114C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EA056-8342-4666-8687-4C2D6E210E4C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45. Jesus Lives as King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AF1CC3-D2C9-4367-8A7F-53AB7ABF20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2" y="1940323"/>
            <a:ext cx="2763891" cy="33774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37C682-8571-4D01-9AE4-30A965111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9343" y="-121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 bright rainbow shines over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his throne.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4C9684-3B59-48CA-A8DA-A3A41A3B2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4178" y="-1101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God is a three-person being: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8094828" y="-877648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0E7594-F177-4E41-AD7C-BB762D6A9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1378" y="-1113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15009" y="96333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God the Father,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God the Son (Jesus),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and God the Holy Spirit.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3A24A5-1E3A-4634-84CA-237B324CA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4889" y="-1099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Spirit lives inside every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believer.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8094828" y="-923752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8B87E9-BF7B-4C9B-A51B-6F5169884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822" y="-1112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gives comfort and wisdom.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E0CD51-92C7-4836-B795-9C0A984A6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5244" y="-1012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obeyed God.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2496E2-D8A4-43B5-8F98-CBDEA99B1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7733" y="-1112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died on the cross.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E63C8E-FC40-40B0-A540-53ECD7644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8044" y="-1112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So, God lifted him to the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highest place.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5F75C6-D5DF-4AD0-BCBB-340B81221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244" y="-1116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His name is above every name.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44EF46-C842-461A-9F71-05123C537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2666" y="-1114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One day, every knee will bow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before him.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466D6F-1F55-4D4B-A1D0-6F9F4FED7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2436" y="-1215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rose up into the clouds.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016861-3456-4B3D-84A9-40DACD667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5446" y="-122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48267" y="1180841"/>
            <a:ext cx="7884306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Every mouth will say,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“Jesus Christ is Lord.”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8CA558-E017-4DE7-AB92-76FD58256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8044" y="-1125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29784" y="1076741"/>
            <a:ext cx="848443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Even now, people from every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nation bow before his throne.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504287-6C01-44C1-923F-79F016735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-1111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worship him.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D192BA-0F08-4FF9-8FBC-A666661B7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2666" y="-1113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is the king over every ruler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or king.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1E8C4F-6672-4CCA-9B59-00E51CEF6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2977" y="-1099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69243" y="1406525"/>
            <a:ext cx="7877191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wants to be the king of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every heart.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A6DFC7-E443-4867-B0D0-829D150DD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5244" y="-1097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02743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said, “I am the beginning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and the end.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0C8011-D74E-445F-860A-433EAFE4B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1379" y="-1112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02743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Yes, I am coming soon.”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1F3E54-DC5A-4D46-8BF4-EB3AFED48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5244" y="-1116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02743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Look to the skies. 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E11525-D433-4366-9F9F-6589B0765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8492" y="-1112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02743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will return some day.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83DF7-118D-4826-88F4-15785BFB0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9689" y="-1116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027439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Even so, come, Lord Jesus.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Amen.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C77C81-BCED-459B-A35E-BAECA99FE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10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299803" y="1406526"/>
            <a:ext cx="8574374" cy="12017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His followers stood there, amazed.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B7CD1-1713-41C1-BF44-438FB6345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6081" y="-1205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572621"/>
            <a:ext cx="7639834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Where is Jesus now?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80305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B93A6C-4DFD-4BDF-975D-A71E68B2B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7896" y="-1153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890676"/>
            <a:ext cx="7639834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What three forms does God come 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839330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E6C99F-0BBD-47C8-A3C3-3AACA0091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9632" y="-114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996692"/>
            <a:ext cx="7639834" cy="33174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Who does the Holy Spirit live inside?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918841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BCBD51-2DB6-4CC3-9F88-AD577DC31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3744" y="-1140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20692" y="1702367"/>
            <a:ext cx="7639834" cy="23102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Is Jesus the king of your heart? Have you asked Jesus to be your Lord?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20692" y="828143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A2DC10-A543-49F0-A5DE-ECF461E0F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6752" y="-114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74165" y="1207374"/>
            <a:ext cx="8071075" cy="3659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Dear King Jesus,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I worship you. Your name is above every name. You are the king over every king. You are my Lord. Come, Lord Jesus, into our lives.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DE923-9BA8-4CC0-BF1E-A81FF88BF8B1}"/>
              </a:ext>
            </a:extLst>
          </p:cNvPr>
          <p:cNvSpPr txBox="1">
            <a:spLocks/>
          </p:cNvSpPr>
          <p:nvPr/>
        </p:nvSpPr>
        <p:spPr>
          <a:xfrm>
            <a:off x="457200" y="394003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  <a:endParaRPr lang="en-US" sz="486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DA52F-A45A-421C-B459-44A8AAD3C2CB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FB462-AE4E-401F-AD5C-D5167C3F8805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735704-61BB-4A70-A4B7-70677CDBD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1583" y="-132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19E-7D77-450E-833C-FE8B950BAFB6}"/>
              </a:ext>
            </a:extLst>
          </p:cNvPr>
          <p:cNvSpPr/>
          <p:nvPr/>
        </p:nvSpPr>
        <p:spPr>
          <a:xfrm>
            <a:off x="2794127" y="1137266"/>
            <a:ext cx="3555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Jesus Lives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B7556-E878-461D-976D-FB999FD68EDF}"/>
              </a:ext>
            </a:extLst>
          </p:cNvPr>
          <p:cNvSpPr/>
          <p:nvPr/>
        </p:nvSpPr>
        <p:spPr>
          <a:xfrm>
            <a:off x="1813871" y="3626268"/>
            <a:ext cx="5516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158433-0CC4-4525-A4B7-B238C9593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9632" y="-114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53E11-D670-47D1-9EF2-051F39D3F0BC}"/>
              </a:ext>
            </a:extLst>
          </p:cNvPr>
          <p:cNvSpPr/>
          <p:nvPr/>
        </p:nvSpPr>
        <p:spPr>
          <a:xfrm>
            <a:off x="788369" y="1374121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D829F7-A7F1-412F-B653-A1A6E54D3905}"/>
              </a:ext>
            </a:extLst>
          </p:cNvPr>
          <p:cNvSpPr/>
          <p:nvPr/>
        </p:nvSpPr>
        <p:spPr>
          <a:xfrm>
            <a:off x="2630259" y="1374121"/>
            <a:ext cx="1829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rose up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133F0-46A5-4B2A-BA6E-0C6FA8FE35E7}"/>
              </a:ext>
            </a:extLst>
          </p:cNvPr>
          <p:cNvSpPr/>
          <p:nvPr/>
        </p:nvSpPr>
        <p:spPr>
          <a:xfrm>
            <a:off x="4954645" y="1374120"/>
            <a:ext cx="3615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into the clouds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651440-FE4E-4DF2-BC9C-D11B75DEC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6896" y="-1158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2EB587-4054-485C-823F-795D79CA2740}"/>
              </a:ext>
            </a:extLst>
          </p:cNvPr>
          <p:cNvSpPr/>
          <p:nvPr/>
        </p:nvSpPr>
        <p:spPr>
          <a:xfrm>
            <a:off x="1047120" y="1228347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His followers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EDD60-4A66-479E-96CA-C747256013D4}"/>
              </a:ext>
            </a:extLst>
          </p:cNvPr>
          <p:cNvSpPr/>
          <p:nvPr/>
        </p:nvSpPr>
        <p:spPr>
          <a:xfrm>
            <a:off x="4629040" y="1228347"/>
            <a:ext cx="287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stood there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F2647-CE81-41F1-B31B-B9E0123477B5}"/>
              </a:ext>
            </a:extLst>
          </p:cNvPr>
          <p:cNvSpPr/>
          <p:nvPr/>
        </p:nvSpPr>
        <p:spPr>
          <a:xfrm>
            <a:off x="1047120" y="2420177"/>
            <a:ext cx="219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amazed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C3CE73-2C1E-4DF6-B8FD-ACB4B1CF2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6081" y="-1205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DBB91-3FD9-4EBC-A911-EFC590B51441}"/>
              </a:ext>
            </a:extLst>
          </p:cNvPr>
          <p:cNvSpPr/>
          <p:nvPr/>
        </p:nvSpPr>
        <p:spPr>
          <a:xfrm>
            <a:off x="1047120" y="1741992"/>
            <a:ext cx="274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stared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607DE-D0C2-4BA9-B8CB-BEC694FB64F8}"/>
              </a:ext>
            </a:extLst>
          </p:cNvPr>
          <p:cNvSpPr/>
          <p:nvPr/>
        </p:nvSpPr>
        <p:spPr>
          <a:xfrm>
            <a:off x="4346131" y="1741991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at the sky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C2EB83-8C5E-4001-8F4D-F640E60A5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488" y="-113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DFA50-66BF-470B-8A3E-711287FB24B9}"/>
              </a:ext>
            </a:extLst>
          </p:cNvPr>
          <p:cNvSpPr/>
          <p:nvPr/>
        </p:nvSpPr>
        <p:spPr>
          <a:xfrm>
            <a:off x="885227" y="1307861"/>
            <a:ext cx="428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Two angels came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9CB9A-6A86-4ED6-B7BE-6E1EDF8C7278}"/>
              </a:ext>
            </a:extLst>
          </p:cNvPr>
          <p:cNvSpPr/>
          <p:nvPr/>
        </p:nvSpPr>
        <p:spPr>
          <a:xfrm>
            <a:off x="6129323" y="1307861"/>
            <a:ext cx="237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B6F21-C1FC-4159-B663-2484883C540E}"/>
              </a:ext>
            </a:extLst>
          </p:cNvPr>
          <p:cNvSpPr/>
          <p:nvPr/>
        </p:nvSpPr>
        <p:spPr>
          <a:xfrm>
            <a:off x="885227" y="2499548"/>
            <a:ext cx="42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 the same way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2C278-3976-4A89-BB3C-271D5DD42727}"/>
              </a:ext>
            </a:extLst>
          </p:cNvPr>
          <p:cNvSpPr/>
          <p:nvPr/>
        </p:nvSpPr>
        <p:spPr>
          <a:xfrm>
            <a:off x="6348617" y="2499548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left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6B94-7BF8-4100-AEE8-2228246BE6F5}"/>
              </a:ext>
            </a:extLst>
          </p:cNvPr>
          <p:cNvSpPr/>
          <p:nvPr/>
        </p:nvSpPr>
        <p:spPr>
          <a:xfrm>
            <a:off x="885227" y="3691235"/>
            <a:ext cx="3914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will return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D40E48-CC55-4CFE-9133-468A8BA1B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4272" y="-1156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stared at the sky.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178140-4BE0-4A5B-AC91-16A2011F7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218" y="-1200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A2D63-4C38-41BA-9C3B-656310AC3F95}"/>
              </a:ext>
            </a:extLst>
          </p:cNvPr>
          <p:cNvSpPr/>
          <p:nvPr/>
        </p:nvSpPr>
        <p:spPr>
          <a:xfrm>
            <a:off x="1092807" y="1374121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 where is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1E976-DCE9-47F7-BB1A-F7D66E7A7A6A}"/>
              </a:ext>
            </a:extLst>
          </p:cNvPr>
          <p:cNvSpPr/>
          <p:nvPr/>
        </p:nvSpPr>
        <p:spPr>
          <a:xfrm>
            <a:off x="4750835" y="1374121"/>
            <a:ext cx="270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now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?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84011-47B9-474A-A68C-9B829438A648}"/>
              </a:ext>
            </a:extLst>
          </p:cNvPr>
          <p:cNvSpPr/>
          <p:nvPr/>
        </p:nvSpPr>
        <p:spPr>
          <a:xfrm>
            <a:off x="1092807" y="2671825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Bible says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CD3B6-D442-4A12-9552-02EE6B55C227}"/>
              </a:ext>
            </a:extLst>
          </p:cNvPr>
          <p:cNvSpPr/>
          <p:nvPr/>
        </p:nvSpPr>
        <p:spPr>
          <a:xfrm>
            <a:off x="4985511" y="2637996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is in heaven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CCF891-C11D-46F2-9E0A-8A09650D5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6896" y="-1154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B78AA4-10D3-45F5-ADB1-02CFDF6148FF}"/>
              </a:ext>
            </a:extLst>
          </p:cNvPr>
          <p:cNvSpPr/>
          <p:nvPr/>
        </p:nvSpPr>
        <p:spPr>
          <a:xfrm>
            <a:off x="682615" y="1175339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sits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FE90E5-F77C-4B59-A74D-E16CC6F6306F}"/>
              </a:ext>
            </a:extLst>
          </p:cNvPr>
          <p:cNvSpPr/>
          <p:nvPr/>
        </p:nvSpPr>
        <p:spPr>
          <a:xfrm>
            <a:off x="2980266" y="1175339"/>
            <a:ext cx="581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at the right hand of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91894A-7E96-4CFC-B4FC-C5D9DE7F2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170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3950A-74FD-4C94-B923-237DDF1DD74F}"/>
              </a:ext>
            </a:extLst>
          </p:cNvPr>
          <p:cNvSpPr/>
          <p:nvPr/>
        </p:nvSpPr>
        <p:spPr>
          <a:xfrm>
            <a:off x="682615" y="1483454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 bright rainbow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1CD4C-6B3F-4EF2-8FBE-A5CA8A02ADCC}"/>
              </a:ext>
            </a:extLst>
          </p:cNvPr>
          <p:cNvSpPr/>
          <p:nvPr/>
        </p:nvSpPr>
        <p:spPr>
          <a:xfrm>
            <a:off x="5038165" y="1483454"/>
            <a:ext cx="173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shines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B17A9-DCD1-4110-9982-41010E3C3250}"/>
              </a:ext>
            </a:extLst>
          </p:cNvPr>
          <p:cNvSpPr/>
          <p:nvPr/>
        </p:nvSpPr>
        <p:spPr>
          <a:xfrm>
            <a:off x="682615" y="2570755"/>
            <a:ext cx="3587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over his throne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B22F1-159F-4DFE-BDCC-53F5BF267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037" y="-1164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A5983-D71A-4DCF-A5D2-AE5C4C43D15D}"/>
              </a:ext>
            </a:extLst>
          </p:cNvPr>
          <p:cNvSpPr/>
          <p:nvPr/>
        </p:nvSpPr>
        <p:spPr>
          <a:xfrm>
            <a:off x="724292" y="1129005"/>
            <a:ext cx="1606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God is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58F17-9267-45DC-AE8D-20395F7E9C3C}"/>
              </a:ext>
            </a:extLst>
          </p:cNvPr>
          <p:cNvSpPr/>
          <p:nvPr/>
        </p:nvSpPr>
        <p:spPr>
          <a:xfrm>
            <a:off x="2693833" y="1129005"/>
            <a:ext cx="5077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 three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-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person being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: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03A28-AF13-49B4-9ED9-FC19C4080EDF}"/>
              </a:ext>
            </a:extLst>
          </p:cNvPr>
          <p:cNvSpPr/>
          <p:nvPr/>
        </p:nvSpPr>
        <p:spPr>
          <a:xfrm>
            <a:off x="724292" y="2210159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God the Father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8DCB-8763-4FAA-BB45-D37ACCFB2084}"/>
              </a:ext>
            </a:extLst>
          </p:cNvPr>
          <p:cNvSpPr/>
          <p:nvPr/>
        </p:nvSpPr>
        <p:spPr>
          <a:xfrm>
            <a:off x="4903874" y="2210159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God the Son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25B50-A0C6-44D8-AAAD-5EAF2CD11067}"/>
              </a:ext>
            </a:extLst>
          </p:cNvPr>
          <p:cNvSpPr/>
          <p:nvPr/>
        </p:nvSpPr>
        <p:spPr>
          <a:xfrm>
            <a:off x="724292" y="3291313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(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),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BB57F-592D-4E57-93AA-B0E9552F896F}"/>
              </a:ext>
            </a:extLst>
          </p:cNvPr>
          <p:cNvSpPr/>
          <p:nvPr/>
        </p:nvSpPr>
        <p:spPr>
          <a:xfrm>
            <a:off x="3036260" y="3291313"/>
            <a:ext cx="5614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God the Holy Spirit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03F560-D9C0-404C-AD8E-E2060BF4B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978" y="-1142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14F6B-1D5F-459C-9D6C-B7296C242FA3}"/>
              </a:ext>
            </a:extLst>
          </p:cNvPr>
          <p:cNvSpPr/>
          <p:nvPr/>
        </p:nvSpPr>
        <p:spPr>
          <a:xfrm>
            <a:off x="486686" y="1360868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Spirit lives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C18EA-AD1E-48DD-A333-23176AF6E841}"/>
              </a:ext>
            </a:extLst>
          </p:cNvPr>
          <p:cNvSpPr/>
          <p:nvPr/>
        </p:nvSpPr>
        <p:spPr>
          <a:xfrm>
            <a:off x="3977385" y="1360868"/>
            <a:ext cx="4871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inside every believer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248E70-691D-432F-97C7-B3D5D57EF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0592" y="-113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2BE5E-15CD-4053-8942-94E6881498B6}"/>
              </a:ext>
            </a:extLst>
          </p:cNvPr>
          <p:cNvSpPr/>
          <p:nvPr/>
        </p:nvSpPr>
        <p:spPr>
          <a:xfrm>
            <a:off x="630121" y="1875788"/>
            <a:ext cx="6981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gives comfort and wisdom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BDC99E-9941-465F-B04A-C2C905436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5664" y="-1157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E25D37-4652-498F-A839-2ED06CC61CB7}"/>
              </a:ext>
            </a:extLst>
          </p:cNvPr>
          <p:cNvSpPr/>
          <p:nvPr/>
        </p:nvSpPr>
        <p:spPr>
          <a:xfrm>
            <a:off x="1235724" y="2857500"/>
            <a:ext cx="4891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died on the cross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721C2-DDFF-42BA-9878-BA318622EA2E}"/>
              </a:ext>
            </a:extLst>
          </p:cNvPr>
          <p:cNvSpPr/>
          <p:nvPr/>
        </p:nvSpPr>
        <p:spPr>
          <a:xfrm>
            <a:off x="1235724" y="1695104"/>
            <a:ext cx="4533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obeyed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3BCD9C-0BC5-439F-8EB4-6A0FC2D2D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256" y="-113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80136-0DE6-4106-8DC6-4AFE548C9447}"/>
              </a:ext>
            </a:extLst>
          </p:cNvPr>
          <p:cNvSpPr/>
          <p:nvPr/>
        </p:nvSpPr>
        <p:spPr>
          <a:xfrm>
            <a:off x="1213548" y="1453634"/>
            <a:ext cx="846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137F8-300B-4F4F-AB0D-63F60C7DB73D}"/>
              </a:ext>
            </a:extLst>
          </p:cNvPr>
          <p:cNvSpPr/>
          <p:nvPr/>
        </p:nvSpPr>
        <p:spPr>
          <a:xfrm>
            <a:off x="2907189" y="1453634"/>
            <a:ext cx="3501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God lifted him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FE504-48D7-4F44-980A-6A4A9A840744}"/>
              </a:ext>
            </a:extLst>
          </p:cNvPr>
          <p:cNvSpPr/>
          <p:nvPr/>
        </p:nvSpPr>
        <p:spPr>
          <a:xfrm>
            <a:off x="1213548" y="2511115"/>
            <a:ext cx="4823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the highest place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F69392-7AFB-41D1-9828-D71063378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1215" y="-114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7E21DB-48B1-4E1E-AEF3-2A0BFA848D55}"/>
              </a:ext>
            </a:extLst>
          </p:cNvPr>
          <p:cNvSpPr/>
          <p:nvPr/>
        </p:nvSpPr>
        <p:spPr>
          <a:xfrm>
            <a:off x="579650" y="1315998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His name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1165C-0224-4A18-BB88-7A393A2C1E2C}"/>
              </a:ext>
            </a:extLst>
          </p:cNvPr>
          <p:cNvSpPr/>
          <p:nvPr/>
        </p:nvSpPr>
        <p:spPr>
          <a:xfrm>
            <a:off x="3432587" y="1315998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is above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090577-16F3-40D2-9085-6B405633E168}"/>
              </a:ext>
            </a:extLst>
          </p:cNvPr>
          <p:cNvSpPr/>
          <p:nvPr/>
        </p:nvSpPr>
        <p:spPr>
          <a:xfrm>
            <a:off x="5823631" y="1315998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every name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03B3F9-084F-4FAF-B1D3-6643CB8FE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840" y="-113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71676-425F-480C-9778-30F7C9F4608A}"/>
              </a:ext>
            </a:extLst>
          </p:cNvPr>
          <p:cNvSpPr/>
          <p:nvPr/>
        </p:nvSpPr>
        <p:spPr>
          <a:xfrm>
            <a:off x="941630" y="1268103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One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9BA03-C4FF-437A-8A85-47FA3854F196}"/>
              </a:ext>
            </a:extLst>
          </p:cNvPr>
          <p:cNvSpPr/>
          <p:nvPr/>
        </p:nvSpPr>
        <p:spPr>
          <a:xfrm>
            <a:off x="4016400" y="1268102"/>
            <a:ext cx="2669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every knee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F76E-072A-4416-8F83-7B809B08C168}"/>
              </a:ext>
            </a:extLst>
          </p:cNvPr>
          <p:cNvSpPr/>
          <p:nvPr/>
        </p:nvSpPr>
        <p:spPr>
          <a:xfrm>
            <a:off x="941630" y="2671825"/>
            <a:ext cx="197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will bow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79ADD-12F2-48AB-8C0D-80E033C62C01}"/>
              </a:ext>
            </a:extLst>
          </p:cNvPr>
          <p:cNvSpPr/>
          <p:nvPr/>
        </p:nvSpPr>
        <p:spPr>
          <a:xfrm>
            <a:off x="3806406" y="2672834"/>
            <a:ext cx="2879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before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C8840A-D084-4D08-840C-2F53B3A31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9240" y="-113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59371" y="1272809"/>
            <a:ext cx="5471410" cy="10643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Two angels came.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725F1E-6438-4C12-8E9A-1C80FE251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2865" y="-11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9C2FF-3E90-40BC-8205-A33B67332659}"/>
              </a:ext>
            </a:extLst>
          </p:cNvPr>
          <p:cNvSpPr/>
          <p:nvPr/>
        </p:nvSpPr>
        <p:spPr>
          <a:xfrm>
            <a:off x="1016664" y="1572903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Every mouth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F9ECB-7C01-4822-B539-30F2A0107C8E}"/>
              </a:ext>
            </a:extLst>
          </p:cNvPr>
          <p:cNvSpPr/>
          <p:nvPr/>
        </p:nvSpPr>
        <p:spPr>
          <a:xfrm>
            <a:off x="4867238" y="1572903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will say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C31DD-919C-4DE2-8051-BA95A6B47960}"/>
              </a:ext>
            </a:extLst>
          </p:cNvPr>
          <p:cNvSpPr/>
          <p:nvPr/>
        </p:nvSpPr>
        <p:spPr>
          <a:xfrm>
            <a:off x="1016664" y="2857500"/>
            <a:ext cx="4774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Christ is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693565-30DB-482F-B690-9C3B255FE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0794" y="-1138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936827-C062-4FDB-890A-AF81C94E9806}"/>
              </a:ext>
            </a:extLst>
          </p:cNvPr>
          <p:cNvSpPr/>
          <p:nvPr/>
        </p:nvSpPr>
        <p:spPr>
          <a:xfrm>
            <a:off x="1012810" y="1444221"/>
            <a:ext cx="2496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Even now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745107-2F4B-4AAA-9EFA-4268C7524465}"/>
              </a:ext>
            </a:extLst>
          </p:cNvPr>
          <p:cNvSpPr/>
          <p:nvPr/>
        </p:nvSpPr>
        <p:spPr>
          <a:xfrm>
            <a:off x="4572000" y="1444220"/>
            <a:ext cx="180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people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842F2-B0A1-4199-B495-4F1EAE9E77A1}"/>
              </a:ext>
            </a:extLst>
          </p:cNvPr>
          <p:cNvSpPr/>
          <p:nvPr/>
        </p:nvSpPr>
        <p:spPr>
          <a:xfrm>
            <a:off x="1012810" y="2470674"/>
            <a:ext cx="4136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from every nation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8760F-F88C-4763-98D0-9531B9F80B23}"/>
              </a:ext>
            </a:extLst>
          </p:cNvPr>
          <p:cNvSpPr/>
          <p:nvPr/>
        </p:nvSpPr>
        <p:spPr>
          <a:xfrm>
            <a:off x="1012810" y="3497127"/>
            <a:ext cx="5218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bow before his throne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9E23BB-71CD-46A5-850A-A8F6D98E7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1724" y="-1151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9B11A0-B3FF-403E-BB6D-DEAE475B7ABA}"/>
              </a:ext>
            </a:extLst>
          </p:cNvPr>
          <p:cNvSpPr/>
          <p:nvPr/>
        </p:nvSpPr>
        <p:spPr>
          <a:xfrm>
            <a:off x="1238097" y="1992414"/>
            <a:ext cx="4099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worship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502438-E816-4B2C-8F5D-E09C8E6C7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3296" y="-113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AA56F8-5B77-4F21-A081-94DE07A7C54C}"/>
              </a:ext>
            </a:extLst>
          </p:cNvPr>
          <p:cNvSpPr/>
          <p:nvPr/>
        </p:nvSpPr>
        <p:spPr>
          <a:xfrm>
            <a:off x="1273518" y="1480139"/>
            <a:ext cx="1875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is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D1E41-E41C-49B8-B082-9E23DE8253A9}"/>
              </a:ext>
            </a:extLst>
          </p:cNvPr>
          <p:cNvSpPr/>
          <p:nvPr/>
        </p:nvSpPr>
        <p:spPr>
          <a:xfrm>
            <a:off x="4033230" y="1480139"/>
            <a:ext cx="197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king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8E3D3-DDDC-4A36-8779-9EDCE3ECA6D5}"/>
              </a:ext>
            </a:extLst>
          </p:cNvPr>
          <p:cNvSpPr/>
          <p:nvPr/>
        </p:nvSpPr>
        <p:spPr>
          <a:xfrm>
            <a:off x="1273518" y="2748791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over every ruler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ADC31-F806-4882-8350-B2915E345624}"/>
              </a:ext>
            </a:extLst>
          </p:cNvPr>
          <p:cNvSpPr/>
          <p:nvPr/>
        </p:nvSpPr>
        <p:spPr>
          <a:xfrm>
            <a:off x="5592417" y="2748791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or king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84D074-B6C8-4801-9574-9570EB68D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6635" y="-1153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11552-2962-4FC0-8224-731FF8089D27}"/>
              </a:ext>
            </a:extLst>
          </p:cNvPr>
          <p:cNvSpPr/>
          <p:nvPr/>
        </p:nvSpPr>
        <p:spPr>
          <a:xfrm>
            <a:off x="1272791" y="1493391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wants to be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506798-7424-4503-B363-56C8BA3E5754}"/>
              </a:ext>
            </a:extLst>
          </p:cNvPr>
          <p:cNvSpPr/>
          <p:nvPr/>
        </p:nvSpPr>
        <p:spPr>
          <a:xfrm>
            <a:off x="5557230" y="1493390"/>
            <a:ext cx="197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king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A34E93-24C3-4D78-A424-5759102616D1}"/>
              </a:ext>
            </a:extLst>
          </p:cNvPr>
          <p:cNvSpPr/>
          <p:nvPr/>
        </p:nvSpPr>
        <p:spPr>
          <a:xfrm>
            <a:off x="1272791" y="2775295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 every heart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F61313-C535-4C54-B74A-D48304AA9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4832" y="-114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0FFF10-6A42-4AE5-8DED-3600B07C2BF7}"/>
              </a:ext>
            </a:extLst>
          </p:cNvPr>
          <p:cNvSpPr/>
          <p:nvPr/>
        </p:nvSpPr>
        <p:spPr>
          <a:xfrm>
            <a:off x="757810" y="1109077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C2C3F-C213-4081-82FE-7F66A171CD28}"/>
              </a:ext>
            </a:extLst>
          </p:cNvPr>
          <p:cNvSpPr/>
          <p:nvPr/>
        </p:nvSpPr>
        <p:spPr>
          <a:xfrm>
            <a:off x="3680424" y="1109077"/>
            <a:ext cx="4650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am the beginning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CA878-D76E-4CA7-B082-C5BC92FE1E70}"/>
              </a:ext>
            </a:extLst>
          </p:cNvPr>
          <p:cNvSpPr/>
          <p:nvPr/>
        </p:nvSpPr>
        <p:spPr>
          <a:xfrm>
            <a:off x="757810" y="2406781"/>
            <a:ext cx="3249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the end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7A4D78-092E-433B-8570-2CD82D59F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096" y="-114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02406-5F51-4E33-87FA-0B4A3251F087}"/>
              </a:ext>
            </a:extLst>
          </p:cNvPr>
          <p:cNvSpPr/>
          <p:nvPr/>
        </p:nvSpPr>
        <p:spPr>
          <a:xfrm>
            <a:off x="1069995" y="1608479"/>
            <a:ext cx="1129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85E3C-C69F-44A3-A7A9-4FF3CEBAB524}"/>
              </a:ext>
            </a:extLst>
          </p:cNvPr>
          <p:cNvSpPr/>
          <p:nvPr/>
        </p:nvSpPr>
        <p:spPr>
          <a:xfrm>
            <a:off x="2550752" y="1608481"/>
            <a:ext cx="3013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am coming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7AC25-21FC-4C98-AE14-F4573979FCB2}"/>
              </a:ext>
            </a:extLst>
          </p:cNvPr>
          <p:cNvSpPr/>
          <p:nvPr/>
        </p:nvSpPr>
        <p:spPr>
          <a:xfrm>
            <a:off x="6267126" y="1608480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0734A8-4025-445A-A2C2-54237D5D3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4704" y="-1136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395E0C-319C-470C-A9B0-C018E765EBA7}"/>
              </a:ext>
            </a:extLst>
          </p:cNvPr>
          <p:cNvSpPr/>
          <p:nvPr/>
        </p:nvSpPr>
        <p:spPr>
          <a:xfrm>
            <a:off x="583870" y="1387373"/>
            <a:ext cx="393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Look to the skies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C1394-709A-4636-8C99-EEA3AB3BFA13}"/>
              </a:ext>
            </a:extLst>
          </p:cNvPr>
          <p:cNvSpPr/>
          <p:nvPr/>
        </p:nvSpPr>
        <p:spPr>
          <a:xfrm>
            <a:off x="583870" y="2857499"/>
            <a:ext cx="35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will return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7305D-1F1D-420F-9C0D-8653996BA962}"/>
              </a:ext>
            </a:extLst>
          </p:cNvPr>
          <p:cNvSpPr/>
          <p:nvPr/>
        </p:nvSpPr>
        <p:spPr>
          <a:xfrm>
            <a:off x="4572000" y="2857498"/>
            <a:ext cx="2664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some day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9D694-D90E-49C8-9D10-03647A2A5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115" y="-114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4821AD-31F7-464A-B84C-FBB02E6ADBF1}"/>
              </a:ext>
            </a:extLst>
          </p:cNvPr>
          <p:cNvSpPr/>
          <p:nvPr/>
        </p:nvSpPr>
        <p:spPr>
          <a:xfrm>
            <a:off x="1280412" y="1533147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Even so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2FBF8-B747-4A13-A217-FA8D444D2664}"/>
              </a:ext>
            </a:extLst>
          </p:cNvPr>
          <p:cNvSpPr/>
          <p:nvPr/>
        </p:nvSpPr>
        <p:spPr>
          <a:xfrm>
            <a:off x="4558748" y="1533147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come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23E2F-4D71-4A6B-B6AC-90C7F9CA8164}"/>
              </a:ext>
            </a:extLst>
          </p:cNvPr>
          <p:cNvSpPr/>
          <p:nvPr/>
        </p:nvSpPr>
        <p:spPr>
          <a:xfrm>
            <a:off x="1280412" y="2835721"/>
            <a:ext cx="257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Lord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D315B-B4C3-44E6-A2FE-FF98219DE4D4}"/>
              </a:ext>
            </a:extLst>
          </p:cNvPr>
          <p:cNvSpPr/>
          <p:nvPr/>
        </p:nvSpPr>
        <p:spPr>
          <a:xfrm>
            <a:off x="5637326" y="2835721"/>
            <a:ext cx="167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Amen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CAB086-AA20-4771-B5E2-A5031DDC6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8985" y="-1139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79882" y="1124263"/>
            <a:ext cx="8964118" cy="34609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They said, “In the same way he left,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will return.”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BD05B9-DB97-4526-9339-BF2C9EBF2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410" y="-1200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 where is Jesus now?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5FF22A-5F90-4274-B2A8-F7E026B494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8152" y="-1211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Bible says he is in heaven.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FB5EC5-92DF-4DCA-97B5-DE6686514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5572" y="-1212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53" y="1406525"/>
            <a:ext cx="8123582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sits at the right hand of God.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88A1AC-BFFF-4D3C-9676-D4A77527F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5778" y="-1097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23675</TotalTime>
  <Words>567</Words>
  <Application>Microsoft Office PowerPoint</Application>
  <PresentationFormat>On-screen Show (16:10)</PresentationFormat>
  <Paragraphs>132</Paragraphs>
  <Slides>58</Slides>
  <Notes>0</Notes>
  <HiddenSlides>0</HiddenSlides>
  <MMClips>58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276</cp:revision>
  <dcterms:created xsi:type="dcterms:W3CDTF">2018-11-05T14:58:35Z</dcterms:created>
  <dcterms:modified xsi:type="dcterms:W3CDTF">2019-08-18T13:27:23Z</dcterms:modified>
</cp:coreProperties>
</file>