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57" r:id="rId5"/>
    <p:sldId id="282" r:id="rId6"/>
    <p:sldId id="276" r:id="rId7"/>
    <p:sldId id="258" r:id="rId8"/>
    <p:sldId id="259" r:id="rId9"/>
    <p:sldId id="260" r:id="rId10"/>
    <p:sldId id="261" r:id="rId11"/>
    <p:sldId id="283" r:id="rId12"/>
    <p:sldId id="262" r:id="rId13"/>
    <p:sldId id="284" r:id="rId14"/>
    <p:sldId id="291" r:id="rId15"/>
    <p:sldId id="292" r:id="rId16"/>
    <p:sldId id="293" r:id="rId17"/>
    <p:sldId id="294" r:id="rId18"/>
    <p:sldId id="29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04" autoAdjust="0"/>
    <p:restoredTop sz="94660"/>
  </p:normalViewPr>
  <p:slideViewPr>
    <p:cSldViewPr snapToGrid="0">
      <p:cViewPr varScale="1">
        <p:scale>
          <a:sx n="50" d="100"/>
          <a:sy n="50" d="100"/>
        </p:scale>
        <p:origin x="48" y="1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BABD-B0C6-4E7A-9D96-1F82A5E24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E69FDF-30F1-4D95-BCE0-6AF9299A8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967DCD-EA57-4208-A18E-D1D8D4157E08}"/>
              </a:ext>
            </a:extLst>
          </p:cNvPr>
          <p:cNvSpPr>
            <a:spLocks noGrp="1"/>
          </p:cNvSpPr>
          <p:nvPr>
            <p:ph type="dt" sz="half" idx="10"/>
          </p:nvPr>
        </p:nvSpPr>
        <p:spPr/>
        <p:txBody>
          <a:bodyPr/>
          <a:lstStyle/>
          <a:p>
            <a:fld id="{380EFA95-4F9C-4634-9B0A-EDE0918E3D21}" type="datetimeFigureOut">
              <a:rPr lang="en-US" smtClean="0"/>
              <a:t>2/21/2019</a:t>
            </a:fld>
            <a:endParaRPr lang="en-US"/>
          </a:p>
        </p:txBody>
      </p:sp>
      <p:sp>
        <p:nvSpPr>
          <p:cNvPr id="5" name="Footer Placeholder 4">
            <a:extLst>
              <a:ext uri="{FF2B5EF4-FFF2-40B4-BE49-F238E27FC236}">
                <a16:creationId xmlns:a16="http://schemas.microsoft.com/office/drawing/2014/main" id="{56BDF56B-7F44-4C16-89C4-457D9B409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0A6D3-25E0-4CA4-865A-BB05FFF91C0B}"/>
              </a:ext>
            </a:extLst>
          </p:cNvPr>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92213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5F6D-210E-49D0-ACB7-0796EAA96A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48AABA-C072-4380-B028-3263BB3BCA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9F03C-A4F1-4813-B396-C1F73983205E}"/>
              </a:ext>
            </a:extLst>
          </p:cNvPr>
          <p:cNvSpPr>
            <a:spLocks noGrp="1"/>
          </p:cNvSpPr>
          <p:nvPr>
            <p:ph type="dt" sz="half" idx="10"/>
          </p:nvPr>
        </p:nvSpPr>
        <p:spPr/>
        <p:txBody>
          <a:bodyPr/>
          <a:lstStyle/>
          <a:p>
            <a:fld id="{380EFA95-4F9C-4634-9B0A-EDE0918E3D21}" type="datetimeFigureOut">
              <a:rPr lang="en-US" smtClean="0"/>
              <a:t>2/21/2019</a:t>
            </a:fld>
            <a:endParaRPr lang="en-US"/>
          </a:p>
        </p:txBody>
      </p:sp>
      <p:sp>
        <p:nvSpPr>
          <p:cNvPr id="5" name="Footer Placeholder 4">
            <a:extLst>
              <a:ext uri="{FF2B5EF4-FFF2-40B4-BE49-F238E27FC236}">
                <a16:creationId xmlns:a16="http://schemas.microsoft.com/office/drawing/2014/main" id="{3C40624A-E2F1-43B5-86EC-4294391C9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8E8AC-10BE-4641-9F3E-524ACB6EF63D}"/>
              </a:ext>
            </a:extLst>
          </p:cNvPr>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35398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C7F25-3FF6-4406-AE30-1EAECA9D5D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B26D29-6BAE-4AC2-A44F-731014212B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B14E2-9615-402F-BDB1-1C047100C00A}"/>
              </a:ext>
            </a:extLst>
          </p:cNvPr>
          <p:cNvSpPr>
            <a:spLocks noGrp="1"/>
          </p:cNvSpPr>
          <p:nvPr>
            <p:ph type="dt" sz="half" idx="10"/>
          </p:nvPr>
        </p:nvSpPr>
        <p:spPr/>
        <p:txBody>
          <a:bodyPr/>
          <a:lstStyle/>
          <a:p>
            <a:fld id="{380EFA95-4F9C-4634-9B0A-EDE0918E3D21}" type="datetimeFigureOut">
              <a:rPr lang="en-US" smtClean="0"/>
              <a:t>2/21/2019</a:t>
            </a:fld>
            <a:endParaRPr lang="en-US"/>
          </a:p>
        </p:txBody>
      </p:sp>
      <p:sp>
        <p:nvSpPr>
          <p:cNvPr id="5" name="Footer Placeholder 4">
            <a:extLst>
              <a:ext uri="{FF2B5EF4-FFF2-40B4-BE49-F238E27FC236}">
                <a16:creationId xmlns:a16="http://schemas.microsoft.com/office/drawing/2014/main" id="{D07DC13F-F65E-4F95-A117-6612285A5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C18C4-6030-47AC-9E94-302309913DEF}"/>
              </a:ext>
            </a:extLst>
          </p:cNvPr>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8526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BED9-B620-40C8-8EAD-63B8C3D85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7E204C-FDE2-4CD3-8358-0D589002EF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98861-62A4-4672-BE7B-4D3BD2F79F8D}"/>
              </a:ext>
            </a:extLst>
          </p:cNvPr>
          <p:cNvSpPr>
            <a:spLocks noGrp="1"/>
          </p:cNvSpPr>
          <p:nvPr>
            <p:ph type="dt" sz="half" idx="10"/>
          </p:nvPr>
        </p:nvSpPr>
        <p:spPr/>
        <p:txBody>
          <a:bodyPr/>
          <a:lstStyle/>
          <a:p>
            <a:fld id="{380EFA95-4F9C-4634-9B0A-EDE0918E3D21}" type="datetimeFigureOut">
              <a:rPr lang="en-US" smtClean="0"/>
              <a:t>2/21/2019</a:t>
            </a:fld>
            <a:endParaRPr lang="en-US"/>
          </a:p>
        </p:txBody>
      </p:sp>
      <p:sp>
        <p:nvSpPr>
          <p:cNvPr id="5" name="Footer Placeholder 4">
            <a:extLst>
              <a:ext uri="{FF2B5EF4-FFF2-40B4-BE49-F238E27FC236}">
                <a16:creationId xmlns:a16="http://schemas.microsoft.com/office/drawing/2014/main" id="{601B113F-DFEA-4FB1-856C-F3DC3AF4C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94E35-28F2-487A-A42D-19FD033FCEC7}"/>
              </a:ext>
            </a:extLst>
          </p:cNvPr>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256672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114E-15DC-4009-AB17-DE9C2A7E83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AF7591-4193-4DFD-8A1E-CA1AB9CCD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00A39F-A0C2-40AC-87DB-E347F138FAE6}"/>
              </a:ext>
            </a:extLst>
          </p:cNvPr>
          <p:cNvSpPr>
            <a:spLocks noGrp="1"/>
          </p:cNvSpPr>
          <p:nvPr>
            <p:ph type="dt" sz="half" idx="10"/>
          </p:nvPr>
        </p:nvSpPr>
        <p:spPr/>
        <p:txBody>
          <a:bodyPr/>
          <a:lstStyle/>
          <a:p>
            <a:fld id="{380EFA95-4F9C-4634-9B0A-EDE0918E3D21}" type="datetimeFigureOut">
              <a:rPr lang="en-US" smtClean="0"/>
              <a:t>2/21/2019</a:t>
            </a:fld>
            <a:endParaRPr lang="en-US"/>
          </a:p>
        </p:txBody>
      </p:sp>
      <p:sp>
        <p:nvSpPr>
          <p:cNvPr id="5" name="Footer Placeholder 4">
            <a:extLst>
              <a:ext uri="{FF2B5EF4-FFF2-40B4-BE49-F238E27FC236}">
                <a16:creationId xmlns:a16="http://schemas.microsoft.com/office/drawing/2014/main" id="{64477F74-AC33-49DF-9BF6-82B2898F6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EDD38-DD35-46FA-BE5B-79B7E5B7A745}"/>
              </a:ext>
            </a:extLst>
          </p:cNvPr>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15966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3984D-E644-495D-81A1-A8986A3B1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FC5EE-EFF0-4C3E-9BFF-804032BB1D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0180DF-B7F1-4135-8F15-3BDAE21CBD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38457F-24F2-4214-94F3-3BE4AD7DC370}"/>
              </a:ext>
            </a:extLst>
          </p:cNvPr>
          <p:cNvSpPr>
            <a:spLocks noGrp="1"/>
          </p:cNvSpPr>
          <p:nvPr>
            <p:ph type="dt" sz="half" idx="10"/>
          </p:nvPr>
        </p:nvSpPr>
        <p:spPr/>
        <p:txBody>
          <a:bodyPr/>
          <a:lstStyle/>
          <a:p>
            <a:fld id="{380EFA95-4F9C-4634-9B0A-EDE0918E3D21}" type="datetimeFigureOut">
              <a:rPr lang="en-US" smtClean="0"/>
              <a:t>2/21/2019</a:t>
            </a:fld>
            <a:endParaRPr lang="en-US"/>
          </a:p>
        </p:txBody>
      </p:sp>
      <p:sp>
        <p:nvSpPr>
          <p:cNvPr id="6" name="Footer Placeholder 5">
            <a:extLst>
              <a:ext uri="{FF2B5EF4-FFF2-40B4-BE49-F238E27FC236}">
                <a16:creationId xmlns:a16="http://schemas.microsoft.com/office/drawing/2014/main" id="{F960DCAA-3F02-44E3-B2F2-FB19F32C9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89A321-3A66-4D94-956F-A814D9EE239D}"/>
              </a:ext>
            </a:extLst>
          </p:cNvPr>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92233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BEFF-6343-4666-AD06-3BC63033F7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B7D07-64DC-4698-BF04-548DE679F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04024B-D6CC-4A70-A1B8-B7B7AADDEE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CF8B06-4B34-4150-A4B3-F254837AA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6855A7-7FD6-4F05-B8D9-C8EDC0852E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E1993-8C5D-4D6B-B177-17DAE2832F8A}"/>
              </a:ext>
            </a:extLst>
          </p:cNvPr>
          <p:cNvSpPr>
            <a:spLocks noGrp="1"/>
          </p:cNvSpPr>
          <p:nvPr>
            <p:ph type="dt" sz="half" idx="10"/>
          </p:nvPr>
        </p:nvSpPr>
        <p:spPr/>
        <p:txBody>
          <a:bodyPr/>
          <a:lstStyle/>
          <a:p>
            <a:fld id="{380EFA95-4F9C-4634-9B0A-EDE0918E3D21}" type="datetimeFigureOut">
              <a:rPr lang="en-US" smtClean="0"/>
              <a:t>2/21/2019</a:t>
            </a:fld>
            <a:endParaRPr lang="en-US"/>
          </a:p>
        </p:txBody>
      </p:sp>
      <p:sp>
        <p:nvSpPr>
          <p:cNvPr id="8" name="Footer Placeholder 7">
            <a:extLst>
              <a:ext uri="{FF2B5EF4-FFF2-40B4-BE49-F238E27FC236}">
                <a16:creationId xmlns:a16="http://schemas.microsoft.com/office/drawing/2014/main" id="{0ED50CAB-57F3-4EFF-94B7-6DC756F81C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22C438-E1D0-4B6A-81A7-2BFEE420BE4F}"/>
              </a:ext>
            </a:extLst>
          </p:cNvPr>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72239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365E-DA95-481B-8E83-222D77BEDF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E59DE-199B-42E4-9C8D-D88BDB4DD981}"/>
              </a:ext>
            </a:extLst>
          </p:cNvPr>
          <p:cNvSpPr>
            <a:spLocks noGrp="1"/>
          </p:cNvSpPr>
          <p:nvPr>
            <p:ph type="dt" sz="half" idx="10"/>
          </p:nvPr>
        </p:nvSpPr>
        <p:spPr/>
        <p:txBody>
          <a:bodyPr/>
          <a:lstStyle/>
          <a:p>
            <a:fld id="{380EFA95-4F9C-4634-9B0A-EDE0918E3D21}" type="datetimeFigureOut">
              <a:rPr lang="en-US" smtClean="0"/>
              <a:t>2/21/2019</a:t>
            </a:fld>
            <a:endParaRPr lang="en-US"/>
          </a:p>
        </p:txBody>
      </p:sp>
      <p:sp>
        <p:nvSpPr>
          <p:cNvPr id="4" name="Footer Placeholder 3">
            <a:extLst>
              <a:ext uri="{FF2B5EF4-FFF2-40B4-BE49-F238E27FC236}">
                <a16:creationId xmlns:a16="http://schemas.microsoft.com/office/drawing/2014/main" id="{ECA268A2-6497-4D81-9ADA-5D6A43516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02C853-3885-4D1A-9CAF-A090867831A7}"/>
              </a:ext>
            </a:extLst>
          </p:cNvPr>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28212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91FCF7-2335-438B-A2F0-D92221769AD1}"/>
              </a:ext>
            </a:extLst>
          </p:cNvPr>
          <p:cNvSpPr>
            <a:spLocks noGrp="1"/>
          </p:cNvSpPr>
          <p:nvPr>
            <p:ph type="dt" sz="half" idx="10"/>
          </p:nvPr>
        </p:nvSpPr>
        <p:spPr/>
        <p:txBody>
          <a:bodyPr/>
          <a:lstStyle/>
          <a:p>
            <a:fld id="{380EFA95-4F9C-4634-9B0A-EDE0918E3D21}" type="datetimeFigureOut">
              <a:rPr lang="en-US" smtClean="0"/>
              <a:t>2/21/2019</a:t>
            </a:fld>
            <a:endParaRPr lang="en-US"/>
          </a:p>
        </p:txBody>
      </p:sp>
      <p:sp>
        <p:nvSpPr>
          <p:cNvPr id="3" name="Footer Placeholder 2">
            <a:extLst>
              <a:ext uri="{FF2B5EF4-FFF2-40B4-BE49-F238E27FC236}">
                <a16:creationId xmlns:a16="http://schemas.microsoft.com/office/drawing/2014/main" id="{820B8253-C8B9-4B85-97A9-177E66877E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9B659C-232D-4B18-A65C-47F7B011C815}"/>
              </a:ext>
            </a:extLst>
          </p:cNvPr>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215898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BB27-71AB-40C8-9AA2-D4E3762FA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BCEE99-B183-4589-BAF0-D08D508FF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26F601-9C8B-458D-89EC-6A8D9F00B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8481FB-D3BE-425D-9CB9-32B0568D3A14}"/>
              </a:ext>
            </a:extLst>
          </p:cNvPr>
          <p:cNvSpPr>
            <a:spLocks noGrp="1"/>
          </p:cNvSpPr>
          <p:nvPr>
            <p:ph type="dt" sz="half" idx="10"/>
          </p:nvPr>
        </p:nvSpPr>
        <p:spPr/>
        <p:txBody>
          <a:bodyPr/>
          <a:lstStyle/>
          <a:p>
            <a:fld id="{380EFA95-4F9C-4634-9B0A-EDE0918E3D21}" type="datetimeFigureOut">
              <a:rPr lang="en-US" smtClean="0"/>
              <a:t>2/21/2019</a:t>
            </a:fld>
            <a:endParaRPr lang="en-US"/>
          </a:p>
        </p:txBody>
      </p:sp>
      <p:sp>
        <p:nvSpPr>
          <p:cNvPr id="6" name="Footer Placeholder 5">
            <a:extLst>
              <a:ext uri="{FF2B5EF4-FFF2-40B4-BE49-F238E27FC236}">
                <a16:creationId xmlns:a16="http://schemas.microsoft.com/office/drawing/2014/main" id="{0140CF9C-57BE-4DEC-AA2E-5490536DBE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81438-ED04-49D9-B887-3688AA9A05E9}"/>
              </a:ext>
            </a:extLst>
          </p:cNvPr>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417842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746A-E247-4BDE-A269-7DCF0A4B9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ACF9A9-73EF-4559-AD3E-047618011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28546-92D2-4B6B-87DB-458E63B4E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28883C-0CFB-4099-8B13-654165105B0E}"/>
              </a:ext>
            </a:extLst>
          </p:cNvPr>
          <p:cNvSpPr>
            <a:spLocks noGrp="1"/>
          </p:cNvSpPr>
          <p:nvPr>
            <p:ph type="dt" sz="half" idx="10"/>
          </p:nvPr>
        </p:nvSpPr>
        <p:spPr/>
        <p:txBody>
          <a:bodyPr/>
          <a:lstStyle/>
          <a:p>
            <a:fld id="{380EFA95-4F9C-4634-9B0A-EDE0918E3D21}" type="datetimeFigureOut">
              <a:rPr lang="en-US" smtClean="0"/>
              <a:t>2/21/2019</a:t>
            </a:fld>
            <a:endParaRPr lang="en-US"/>
          </a:p>
        </p:txBody>
      </p:sp>
      <p:sp>
        <p:nvSpPr>
          <p:cNvPr id="6" name="Footer Placeholder 5">
            <a:extLst>
              <a:ext uri="{FF2B5EF4-FFF2-40B4-BE49-F238E27FC236}">
                <a16:creationId xmlns:a16="http://schemas.microsoft.com/office/drawing/2014/main" id="{4B2902C6-B03A-4572-8FD2-310A5B998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8A4D0-2606-403D-8CBC-CCDD26F7A154}"/>
              </a:ext>
            </a:extLst>
          </p:cNvPr>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258214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8CE6A7-75F1-4993-8A64-49003D860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83314B-2411-42F4-86DC-DDCECC5202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66CF8-B1FF-4CBE-91DF-19ABA4290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EFA95-4F9C-4634-9B0A-EDE0918E3D21}" type="datetimeFigureOut">
              <a:rPr lang="en-US" smtClean="0"/>
              <a:t>2/21/2019</a:t>
            </a:fld>
            <a:endParaRPr lang="en-US"/>
          </a:p>
        </p:txBody>
      </p:sp>
      <p:sp>
        <p:nvSpPr>
          <p:cNvPr id="5" name="Footer Placeholder 4">
            <a:extLst>
              <a:ext uri="{FF2B5EF4-FFF2-40B4-BE49-F238E27FC236}">
                <a16:creationId xmlns:a16="http://schemas.microsoft.com/office/drawing/2014/main" id="{014CFCFD-348E-46F6-BF10-3C74F7B6D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1D8BD5-EC65-4A76-BDE4-E71225A26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42452-24C1-4705-8936-F9C0E86BD6C0}" type="slidenum">
              <a:rPr lang="en-US" smtClean="0"/>
              <a:t>‹#›</a:t>
            </a:fld>
            <a:endParaRPr lang="en-US"/>
          </a:p>
        </p:txBody>
      </p:sp>
    </p:spTree>
    <p:extLst>
      <p:ext uri="{BB962C8B-B14F-4D97-AF65-F5344CB8AC3E}">
        <p14:creationId xmlns:p14="http://schemas.microsoft.com/office/powerpoint/2010/main" val="489011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8.m4a"/><Relationship Id="rId1" Type="http://schemas.microsoft.com/office/2007/relationships/media" Target="../media/media28.m4a"/><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9.m4a"/><Relationship Id="rId1" Type="http://schemas.microsoft.com/office/2007/relationships/media" Target="../media/media29.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0.m4a"/><Relationship Id="rId1" Type="http://schemas.microsoft.com/office/2007/relationships/media" Target="../media/media30.m4a"/><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1.m4a"/><Relationship Id="rId1" Type="http://schemas.microsoft.com/office/2007/relationships/media" Target="../media/media31.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514303-BF94-4CC9-9274-7533E548F407}"/>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3">
            <a:extLst>
              <a:ext uri="{FF2B5EF4-FFF2-40B4-BE49-F238E27FC236}">
                <a16:creationId xmlns:a16="http://schemas.microsoft.com/office/drawing/2014/main" id="{F454B466-122F-4A80-88D8-517BFD463883}"/>
              </a:ext>
            </a:extLst>
          </p:cNvPr>
          <p:cNvSpPr txBox="1">
            <a:spLocks/>
          </p:cNvSpPr>
          <p:nvPr/>
        </p:nvSpPr>
        <p:spPr>
          <a:xfrm>
            <a:off x="5649079" y="2322631"/>
            <a:ext cx="5884643" cy="341243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3600" dirty="0">
                <a:latin typeface="Century Gothic" panose="020B0502020202020204" pitchFamily="34" charset="0"/>
              </a:rPr>
              <a:t>Story in Easy Read English</a:t>
            </a:r>
          </a:p>
          <a:p>
            <a:pPr>
              <a:lnSpc>
                <a:spcPct val="150000"/>
              </a:lnSpc>
            </a:pPr>
            <a:r>
              <a:rPr lang="en-US" sz="3600" dirty="0">
                <a:latin typeface="Century Gothic" panose="020B0502020202020204" pitchFamily="34" charset="0"/>
              </a:rPr>
              <a:t>Questions</a:t>
            </a:r>
          </a:p>
          <a:p>
            <a:pPr>
              <a:lnSpc>
                <a:spcPct val="150000"/>
              </a:lnSpc>
            </a:pPr>
            <a:r>
              <a:rPr lang="en-US" sz="3600" dirty="0">
                <a:latin typeface="Century Gothic" panose="020B0502020202020204" pitchFamily="34" charset="0"/>
              </a:rPr>
              <a:t>Story in Phrases</a:t>
            </a:r>
          </a:p>
        </p:txBody>
      </p:sp>
      <p:sp>
        <p:nvSpPr>
          <p:cNvPr id="18" name="TextBox 17">
            <a:extLst>
              <a:ext uri="{FF2B5EF4-FFF2-40B4-BE49-F238E27FC236}">
                <a16:creationId xmlns:a16="http://schemas.microsoft.com/office/drawing/2014/main" id="{97ABB9D0-464C-4D6C-BFC9-2A280939620B}"/>
              </a:ext>
            </a:extLst>
          </p:cNvPr>
          <p:cNvSpPr txBox="1"/>
          <p:nvPr/>
        </p:nvSpPr>
        <p:spPr>
          <a:xfrm>
            <a:off x="443532" y="608952"/>
            <a:ext cx="4464213" cy="1107996"/>
          </a:xfrm>
          <a:prstGeom prst="rect">
            <a:avLst/>
          </a:prstGeom>
          <a:noFill/>
          <a:ln>
            <a:noFill/>
          </a:ln>
        </p:spPr>
        <p:txBody>
          <a:bodyPr wrap="square" rtlCol="0">
            <a:spAutoFit/>
          </a:bodyPr>
          <a:lstStyle/>
          <a:p>
            <a:pPr algn="ctr"/>
            <a:r>
              <a:rPr lang="en-US" sz="6600" b="1" dirty="0">
                <a:solidFill>
                  <a:srgbClr val="7030A0"/>
                </a:solidFill>
                <a:latin typeface="Century Gothic" panose="020B0502020202020204" pitchFamily="34" charset="0"/>
              </a:rPr>
              <a:t>Part 4</a:t>
            </a:r>
          </a:p>
        </p:txBody>
      </p:sp>
      <p:cxnSp>
        <p:nvCxnSpPr>
          <p:cNvPr id="19" name="Straight Connector 18">
            <a:extLst>
              <a:ext uri="{FF2B5EF4-FFF2-40B4-BE49-F238E27FC236}">
                <a16:creationId xmlns:a16="http://schemas.microsoft.com/office/drawing/2014/main" id="{12D94258-8D37-4A3D-A366-D39ADB868461}"/>
              </a:ext>
            </a:extLst>
          </p:cNvPr>
          <p:cNvCxnSpPr>
            <a:cxnSpLocks/>
          </p:cNvCxnSpPr>
          <p:nvPr/>
        </p:nvCxnSpPr>
        <p:spPr>
          <a:xfrm>
            <a:off x="0" y="2079253"/>
            <a:ext cx="121920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574559F-712E-40B6-9A28-DDF9AA9AC914}"/>
              </a:ext>
            </a:extLst>
          </p:cNvPr>
          <p:cNvSpPr txBox="1"/>
          <p:nvPr/>
        </p:nvSpPr>
        <p:spPr>
          <a:xfrm>
            <a:off x="5649080" y="530894"/>
            <a:ext cx="6119402" cy="1569660"/>
          </a:xfrm>
          <a:prstGeom prst="rect">
            <a:avLst/>
          </a:prstGeom>
          <a:noFill/>
        </p:spPr>
        <p:txBody>
          <a:bodyPr wrap="square" rtlCol="0">
            <a:spAutoFit/>
          </a:bodyPr>
          <a:lstStyle/>
          <a:p>
            <a:pPr lvl="0"/>
            <a:r>
              <a:rPr lang="en-US" sz="4800" b="1" dirty="0">
                <a:solidFill>
                  <a:prstClr val="black"/>
                </a:solidFill>
                <a:latin typeface="Century Gothic" panose="020B0502020202020204" pitchFamily="34" charset="0"/>
              </a:rPr>
              <a:t>26. The Lord’s Prayer</a:t>
            </a:r>
          </a:p>
        </p:txBody>
      </p:sp>
      <p:pic>
        <p:nvPicPr>
          <p:cNvPr id="11" name="Picture 10" descr="JesusPrayingChild">
            <a:extLst>
              <a:ext uri="{FF2B5EF4-FFF2-40B4-BE49-F238E27FC236}">
                <a16:creationId xmlns:a16="http://schemas.microsoft.com/office/drawing/2014/main" id="{3EA7CA38-CA3B-444B-ABAA-00F1BDDC5BA5}"/>
              </a:ext>
            </a:extLst>
          </p:cNvPr>
          <p:cNvPicPr/>
          <p:nvPr/>
        </p:nvPicPr>
        <p:blipFill>
          <a:blip r:embed="rId4" cstate="print">
            <a:extLst>
              <a:ext uri="{28A0092B-C50C-407E-A947-70E740481C1C}">
                <a14:useLocalDpi xmlns:a14="http://schemas.microsoft.com/office/drawing/2010/main" val="0"/>
              </a:ext>
            </a:extLst>
          </a:blip>
          <a:srcRect l="4176" b="7552"/>
          <a:stretch>
            <a:fillRect/>
          </a:stretch>
        </p:blipFill>
        <p:spPr bwMode="auto">
          <a:xfrm>
            <a:off x="1384985" y="2279844"/>
            <a:ext cx="3276662" cy="3908192"/>
          </a:xfrm>
          <a:prstGeom prst="rect">
            <a:avLst/>
          </a:prstGeom>
          <a:solidFill>
            <a:srgbClr val="000000"/>
          </a:solidFill>
          <a:ln w="57150" cmpd="thickThin">
            <a:solidFill>
              <a:srgbClr val="000000"/>
            </a:solidFill>
            <a:miter lim="800000"/>
            <a:headEnd/>
            <a:tailEnd/>
          </a:ln>
        </p:spPr>
      </p:pic>
      <p:pic>
        <p:nvPicPr>
          <p:cNvPr id="2" name="Recorded Sound">
            <a:hlinkClick r:id="" action="ppaction://media"/>
            <a:extLst>
              <a:ext uri="{FF2B5EF4-FFF2-40B4-BE49-F238E27FC236}">
                <a16:creationId xmlns:a16="http://schemas.microsoft.com/office/drawing/2014/main" id="{4A8EA810-0B7C-4899-AF90-CF196A9D47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77568" y="-1548359"/>
            <a:ext cx="609600" cy="609600"/>
          </a:xfrm>
          <a:prstGeom prst="rect">
            <a:avLst/>
          </a:prstGeom>
        </p:spPr>
      </p:pic>
    </p:spTree>
    <p:extLst>
      <p:ext uri="{BB962C8B-B14F-4D97-AF65-F5344CB8AC3E}">
        <p14:creationId xmlns:p14="http://schemas.microsoft.com/office/powerpoint/2010/main" val="11777665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52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1000"/>
                                        <p:tgtEl>
                                          <p:spTgt spid="18"/>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par>
                                <p:cTn id="13" presetID="10" presetClass="entr" presetSubtype="0" fill="hold" grpId="0" nodeType="withEffect">
                                  <p:stCondLst>
                                    <p:cond delay="6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par>
                                <p:cTn id="16" presetID="10" presetClass="exit" presetSubtype="0" fill="hold" grpId="0" nodeType="withEffect">
                                  <p:stCondLst>
                                    <p:cond delay="14500"/>
                                  </p:stCondLst>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7" grpId="0" animBg="1"/>
      <p:bldP spid="17" grpId="0"/>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2777" y="1847615"/>
            <a:ext cx="10186445" cy="23902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Forgive us in the same way that we </a:t>
            </a:r>
          </a:p>
          <a:p>
            <a:pPr algn="l">
              <a:lnSpc>
                <a:spcPct val="150000"/>
              </a:lnSpc>
            </a:pPr>
            <a:r>
              <a:rPr lang="en-US" sz="4400" dirty="0">
                <a:latin typeface="Century Gothic" panose="020B0502020202020204" pitchFamily="34" charset="0"/>
              </a:rPr>
              <a:t>forgive those who sin against us.</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F551B0-1D7B-47BF-919F-30196F2A213C}"/>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Recorded Sound">
            <a:hlinkClick r:id="" action="ppaction://media"/>
            <a:extLst>
              <a:ext uri="{FF2B5EF4-FFF2-40B4-BE49-F238E27FC236}">
                <a16:creationId xmlns:a16="http://schemas.microsoft.com/office/drawing/2014/main" id="{0D54C8E0-16B2-4E94-A739-64EE94F4A0B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56560" y="-1572760"/>
            <a:ext cx="609600" cy="609600"/>
          </a:xfrm>
          <a:prstGeom prst="rect">
            <a:avLst/>
          </a:prstGeom>
        </p:spPr>
      </p:pic>
    </p:spTree>
    <p:extLst>
      <p:ext uri="{BB962C8B-B14F-4D97-AF65-F5344CB8AC3E}">
        <p14:creationId xmlns:p14="http://schemas.microsoft.com/office/powerpoint/2010/main" val="22376640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83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4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9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2777" y="1847615"/>
            <a:ext cx="10186445" cy="23902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Help us so that we are not tempted </a:t>
            </a:r>
          </a:p>
          <a:p>
            <a:pPr algn="l">
              <a:lnSpc>
                <a:spcPct val="150000"/>
              </a:lnSpc>
            </a:pPr>
            <a:r>
              <a:rPr lang="en-US" sz="4400" dirty="0">
                <a:latin typeface="Century Gothic" panose="020B0502020202020204" pitchFamily="34" charset="0"/>
              </a:rPr>
              <a:t>to sin.</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F551B0-1D7B-47BF-919F-30196F2A213C}"/>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Recorded Sound">
            <a:hlinkClick r:id="" action="ppaction://media"/>
            <a:extLst>
              <a:ext uri="{FF2B5EF4-FFF2-40B4-BE49-F238E27FC236}">
                <a16:creationId xmlns:a16="http://schemas.microsoft.com/office/drawing/2014/main" id="{AD0959AF-C701-4785-AA03-FB8C9E2823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88464" y="-1486975"/>
            <a:ext cx="609600" cy="609600"/>
          </a:xfrm>
          <a:prstGeom prst="rect">
            <a:avLst/>
          </a:prstGeom>
        </p:spPr>
      </p:pic>
    </p:spTree>
    <p:extLst>
      <p:ext uri="{BB962C8B-B14F-4D97-AF65-F5344CB8AC3E}">
        <p14:creationId xmlns:p14="http://schemas.microsoft.com/office/powerpoint/2010/main" val="90433740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55"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2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2777" y="2008879"/>
            <a:ext cx="10186445" cy="13080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Save us from the evil one.</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FCABFB2-F2D8-405A-87A2-80D7857370F0}"/>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Recorded Sound">
            <a:hlinkClick r:id="" action="ppaction://media"/>
            <a:extLst>
              <a:ext uri="{FF2B5EF4-FFF2-40B4-BE49-F238E27FC236}">
                <a16:creationId xmlns:a16="http://schemas.microsoft.com/office/drawing/2014/main" id="{E341A99D-B579-488A-8424-BD515DCB28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15312" y="-1598450"/>
            <a:ext cx="609600" cy="609600"/>
          </a:xfrm>
          <a:prstGeom prst="rect">
            <a:avLst/>
          </a:prstGeom>
        </p:spPr>
      </p:pic>
    </p:spTree>
    <p:extLst>
      <p:ext uri="{BB962C8B-B14F-4D97-AF65-F5344CB8AC3E}">
        <p14:creationId xmlns:p14="http://schemas.microsoft.com/office/powerpoint/2010/main" val="83871711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5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50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2777" y="1215995"/>
            <a:ext cx="10186445" cy="32340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For yours is the kingdom, and the </a:t>
            </a:r>
          </a:p>
          <a:p>
            <a:pPr algn="l">
              <a:lnSpc>
                <a:spcPct val="150000"/>
              </a:lnSpc>
            </a:pPr>
            <a:r>
              <a:rPr lang="en-US" sz="4400" dirty="0">
                <a:latin typeface="Century Gothic" panose="020B0502020202020204" pitchFamily="34" charset="0"/>
              </a:rPr>
              <a:t>power, and the glory forever. </a:t>
            </a:r>
          </a:p>
          <a:p>
            <a:pPr algn="l">
              <a:lnSpc>
                <a:spcPct val="150000"/>
              </a:lnSpc>
            </a:pPr>
            <a:r>
              <a:rPr lang="en-US" sz="4400" dirty="0">
                <a:latin typeface="Century Gothic" panose="020B0502020202020204" pitchFamily="34" charset="0"/>
              </a:rPr>
              <a:t>Amen.”</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FCABFB2-F2D8-405A-87A2-80D7857370F0}"/>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Recorded Sound">
            <a:hlinkClick r:id="" action="ppaction://media"/>
            <a:extLst>
              <a:ext uri="{FF2B5EF4-FFF2-40B4-BE49-F238E27FC236}">
                <a16:creationId xmlns:a16="http://schemas.microsoft.com/office/drawing/2014/main" id="{94ED1CB2-073D-4451-B9E2-98C900CDCA4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340608" y="-1541890"/>
            <a:ext cx="609600" cy="609600"/>
          </a:xfrm>
          <a:prstGeom prst="rect">
            <a:avLst/>
          </a:prstGeom>
        </p:spPr>
      </p:pic>
    </p:spTree>
    <p:extLst>
      <p:ext uri="{BB962C8B-B14F-4D97-AF65-F5344CB8AC3E}">
        <p14:creationId xmlns:p14="http://schemas.microsoft.com/office/powerpoint/2010/main" val="165157868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43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ntr" presetSubtype="0" fill="hold" grpId="0" nodeType="withEffect">
                                  <p:stCondLst>
                                    <p:cond delay="8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xit" presetSubtype="0" fill="hold" grpId="0" nodeType="withEffect">
                                  <p:stCondLst>
                                    <p:cond delay="20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2777" y="2412408"/>
            <a:ext cx="10186445" cy="31932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What did Jesus ask for in this famous prayer?</a:t>
            </a:r>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28FCF583-72A3-42F9-B514-C894438B10C7}"/>
              </a:ext>
            </a:extLst>
          </p:cNvPr>
          <p:cNvSpPr txBox="1">
            <a:spLocks/>
          </p:cNvSpPr>
          <p:nvPr/>
        </p:nvSpPr>
        <p:spPr>
          <a:xfrm>
            <a:off x="609600" y="1165222"/>
            <a:ext cx="10972800" cy="1193006"/>
          </a:xfrm>
          <a:prstGeom prst="rect">
            <a:avLst/>
          </a:prstGeom>
          <a:ln w="38100">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20" b="1" dirty="0">
                <a:solidFill>
                  <a:srgbClr val="00B050"/>
                </a:solidFill>
                <a:latin typeface="Century Gothic" panose="020B0502020202020204" pitchFamily="34" charset="0"/>
              </a:rPr>
              <a:t>Question 1</a:t>
            </a:r>
          </a:p>
        </p:txBody>
      </p:sp>
      <p:sp>
        <p:nvSpPr>
          <p:cNvPr id="8" name="Rectangle 7">
            <a:extLst>
              <a:ext uri="{FF2B5EF4-FFF2-40B4-BE49-F238E27FC236}">
                <a16:creationId xmlns:a16="http://schemas.microsoft.com/office/drawing/2014/main" id="{2BA514AC-256E-43F1-A1AB-7C3B4610EDC1}"/>
              </a:ext>
            </a:extLst>
          </p:cNvPr>
          <p:cNvSpPr/>
          <p:nvPr/>
        </p:nvSpPr>
        <p:spPr>
          <a:xfrm>
            <a:off x="0" y="0"/>
            <a:ext cx="12192000" cy="461856"/>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a:extLst>
              <a:ext uri="{FF2B5EF4-FFF2-40B4-BE49-F238E27FC236}">
                <a16:creationId xmlns:a16="http://schemas.microsoft.com/office/drawing/2014/main" id="{D7FF01BF-430B-4A0B-90B9-C048C1768158}"/>
              </a:ext>
            </a:extLst>
          </p:cNvPr>
          <p:cNvSpPr/>
          <p:nvPr/>
        </p:nvSpPr>
        <p:spPr>
          <a:xfrm>
            <a:off x="0" y="6458982"/>
            <a:ext cx="12192000" cy="461856"/>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2" name="Recorded Sound">
            <a:hlinkClick r:id="" action="ppaction://media"/>
            <a:extLst>
              <a:ext uri="{FF2B5EF4-FFF2-40B4-BE49-F238E27FC236}">
                <a16:creationId xmlns:a16="http://schemas.microsoft.com/office/drawing/2014/main" id="{D2B86141-95D9-4DF9-93C1-C2B61C4BAA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0" y="-1500555"/>
            <a:ext cx="609600" cy="609600"/>
          </a:xfrm>
          <a:prstGeom prst="rect">
            <a:avLst/>
          </a:prstGeom>
        </p:spPr>
      </p:pic>
    </p:spTree>
    <p:extLst>
      <p:ext uri="{BB962C8B-B14F-4D97-AF65-F5344CB8AC3E}">
        <p14:creationId xmlns:p14="http://schemas.microsoft.com/office/powerpoint/2010/main" val="97552569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25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87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2777" y="2412408"/>
            <a:ext cx="10186445" cy="31932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How can you set God’s name apart as holy?</a:t>
            </a:r>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28FCF583-72A3-42F9-B514-C894438B10C7}"/>
              </a:ext>
            </a:extLst>
          </p:cNvPr>
          <p:cNvSpPr txBox="1">
            <a:spLocks/>
          </p:cNvSpPr>
          <p:nvPr/>
        </p:nvSpPr>
        <p:spPr>
          <a:xfrm>
            <a:off x="609600" y="1165222"/>
            <a:ext cx="10972800" cy="1193006"/>
          </a:xfrm>
          <a:prstGeom prst="rect">
            <a:avLst/>
          </a:prstGeom>
          <a:ln w="38100">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20" b="1" dirty="0">
                <a:solidFill>
                  <a:srgbClr val="00B050"/>
                </a:solidFill>
                <a:latin typeface="Century Gothic" panose="020B0502020202020204" pitchFamily="34" charset="0"/>
              </a:rPr>
              <a:t>Question 2</a:t>
            </a:r>
          </a:p>
        </p:txBody>
      </p:sp>
      <p:sp>
        <p:nvSpPr>
          <p:cNvPr id="8" name="Rectangle 7">
            <a:extLst>
              <a:ext uri="{FF2B5EF4-FFF2-40B4-BE49-F238E27FC236}">
                <a16:creationId xmlns:a16="http://schemas.microsoft.com/office/drawing/2014/main" id="{2BA514AC-256E-43F1-A1AB-7C3B4610EDC1}"/>
              </a:ext>
            </a:extLst>
          </p:cNvPr>
          <p:cNvSpPr/>
          <p:nvPr/>
        </p:nvSpPr>
        <p:spPr>
          <a:xfrm>
            <a:off x="0" y="0"/>
            <a:ext cx="12192000" cy="461856"/>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a:extLst>
              <a:ext uri="{FF2B5EF4-FFF2-40B4-BE49-F238E27FC236}">
                <a16:creationId xmlns:a16="http://schemas.microsoft.com/office/drawing/2014/main" id="{D7FF01BF-430B-4A0B-90B9-C048C1768158}"/>
              </a:ext>
            </a:extLst>
          </p:cNvPr>
          <p:cNvSpPr/>
          <p:nvPr/>
        </p:nvSpPr>
        <p:spPr>
          <a:xfrm>
            <a:off x="0" y="6458982"/>
            <a:ext cx="12192000" cy="461856"/>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2" name="Recorded Sound">
            <a:hlinkClick r:id="" action="ppaction://media"/>
            <a:extLst>
              <a:ext uri="{FF2B5EF4-FFF2-40B4-BE49-F238E27FC236}">
                <a16:creationId xmlns:a16="http://schemas.microsoft.com/office/drawing/2014/main" id="{9F07F5B6-A799-484A-8186-4FE9D8BD7B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11424" y="-1564563"/>
            <a:ext cx="609600" cy="609600"/>
          </a:xfrm>
          <a:prstGeom prst="rect">
            <a:avLst/>
          </a:prstGeom>
        </p:spPr>
      </p:pic>
    </p:spTree>
    <p:extLst>
      <p:ext uri="{BB962C8B-B14F-4D97-AF65-F5344CB8AC3E}">
        <p14:creationId xmlns:p14="http://schemas.microsoft.com/office/powerpoint/2010/main" val="359188700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30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8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8B61A8EA-FD0F-4C39-9F66-23821E4B2203}"/>
              </a:ext>
            </a:extLst>
          </p:cNvPr>
          <p:cNvSpPr txBox="1">
            <a:spLocks/>
          </p:cNvSpPr>
          <p:nvPr/>
        </p:nvSpPr>
        <p:spPr>
          <a:xfrm>
            <a:off x="609598" y="942899"/>
            <a:ext cx="10972800" cy="1193006"/>
          </a:xfrm>
          <a:prstGeom prst="rect">
            <a:avLst/>
          </a:prstGeom>
          <a:ln w="38100">
            <a:no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B050"/>
                </a:solidFill>
                <a:latin typeface="Century Gothic" panose="020B0502020202020204" pitchFamily="34" charset="0"/>
              </a:rPr>
              <a:t>The Lord’s Prayer</a:t>
            </a:r>
          </a:p>
          <a:p>
            <a:r>
              <a:rPr lang="en-US" sz="3600" b="1" dirty="0">
                <a:solidFill>
                  <a:srgbClr val="00B050"/>
                </a:solidFill>
                <a:latin typeface="Century Gothic" panose="020B0502020202020204" pitchFamily="34" charset="0"/>
              </a:rPr>
              <a:t>Part 1</a:t>
            </a:r>
          </a:p>
        </p:txBody>
      </p:sp>
      <p:sp>
        <p:nvSpPr>
          <p:cNvPr id="8" name="Rectangle 7">
            <a:extLst>
              <a:ext uri="{FF2B5EF4-FFF2-40B4-BE49-F238E27FC236}">
                <a16:creationId xmlns:a16="http://schemas.microsoft.com/office/drawing/2014/main" id="{59885CB9-C517-407C-94ED-F6077C7D1CC4}"/>
              </a:ext>
            </a:extLst>
          </p:cNvPr>
          <p:cNvSpPr/>
          <p:nvPr/>
        </p:nvSpPr>
        <p:spPr>
          <a:xfrm>
            <a:off x="0" y="0"/>
            <a:ext cx="12192000" cy="461856"/>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a:extLst>
              <a:ext uri="{FF2B5EF4-FFF2-40B4-BE49-F238E27FC236}">
                <a16:creationId xmlns:a16="http://schemas.microsoft.com/office/drawing/2014/main" id="{6E8F4977-FA15-468B-B3AB-5A9CE39C514D}"/>
              </a:ext>
            </a:extLst>
          </p:cNvPr>
          <p:cNvSpPr/>
          <p:nvPr/>
        </p:nvSpPr>
        <p:spPr>
          <a:xfrm>
            <a:off x="0" y="6458982"/>
            <a:ext cx="12192000" cy="461856"/>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Content Placeholder 3">
            <a:extLst>
              <a:ext uri="{FF2B5EF4-FFF2-40B4-BE49-F238E27FC236}">
                <a16:creationId xmlns:a16="http://schemas.microsoft.com/office/drawing/2014/main" id="{0EE0B1BD-68D0-41E8-8798-7E352CD47E84}"/>
              </a:ext>
            </a:extLst>
          </p:cNvPr>
          <p:cNvSpPr txBox="1">
            <a:spLocks/>
          </p:cNvSpPr>
          <p:nvPr/>
        </p:nvSpPr>
        <p:spPr>
          <a:xfrm>
            <a:off x="1002775" y="2381008"/>
            <a:ext cx="10186445" cy="28803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3600" dirty="0">
                <a:latin typeface="Century Gothic" panose="020B0502020202020204" pitchFamily="34" charset="0"/>
              </a:rPr>
              <a:t>Our Father which art in heaven, hallowed be thy Name. Thy kingdom come. Thy will be done, on earth as it is in heaven.</a:t>
            </a:r>
          </a:p>
        </p:txBody>
      </p:sp>
      <p:pic>
        <p:nvPicPr>
          <p:cNvPr id="15" name="Recorded Sound">
            <a:hlinkClick r:id="" action="ppaction://media"/>
            <a:extLst>
              <a:ext uri="{FF2B5EF4-FFF2-40B4-BE49-F238E27FC236}">
                <a16:creationId xmlns:a16="http://schemas.microsoft.com/office/drawing/2014/main" id="{70CE034F-5944-47B9-A64C-E1AEBA42FA6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11424" y="-1449224"/>
            <a:ext cx="609600" cy="609600"/>
          </a:xfrm>
          <a:prstGeom prst="rect">
            <a:avLst/>
          </a:prstGeom>
        </p:spPr>
      </p:pic>
    </p:spTree>
    <p:extLst>
      <p:ext uri="{BB962C8B-B14F-4D97-AF65-F5344CB8AC3E}">
        <p14:creationId xmlns:p14="http://schemas.microsoft.com/office/powerpoint/2010/main" val="18158514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029" fill="hold"/>
                                        <p:tgtEl>
                                          <p:spTgt spid="15"/>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par>
                                <p:cTn id="13" presetID="10" presetClass="exit" presetSubtype="0" fill="hold" grpId="0" nodeType="withEffect">
                                  <p:stCondLst>
                                    <p:cond delay="24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5"/>
                </p:tgtEl>
              </p:cMediaNode>
            </p:audio>
          </p:childTnLst>
        </p:cTn>
      </p:par>
    </p:tnLst>
    <p:bldLst>
      <p:bldP spid="6" grpId="0" animBg="1"/>
      <p:bldP spid="7" grpId="0"/>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8B61A8EA-FD0F-4C39-9F66-23821E4B2203}"/>
              </a:ext>
            </a:extLst>
          </p:cNvPr>
          <p:cNvSpPr txBox="1">
            <a:spLocks/>
          </p:cNvSpPr>
          <p:nvPr/>
        </p:nvSpPr>
        <p:spPr>
          <a:xfrm>
            <a:off x="609598" y="942899"/>
            <a:ext cx="10972800" cy="1193006"/>
          </a:xfrm>
          <a:prstGeom prst="rect">
            <a:avLst/>
          </a:prstGeom>
          <a:ln w="38100">
            <a:no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B050"/>
                </a:solidFill>
                <a:latin typeface="Century Gothic" panose="020B0502020202020204" pitchFamily="34" charset="0"/>
              </a:rPr>
              <a:t>The Lord’s Prayer</a:t>
            </a:r>
          </a:p>
          <a:p>
            <a:r>
              <a:rPr lang="en-US" sz="3600" b="1" dirty="0">
                <a:solidFill>
                  <a:srgbClr val="00B050"/>
                </a:solidFill>
                <a:latin typeface="Century Gothic" panose="020B0502020202020204" pitchFamily="34" charset="0"/>
              </a:rPr>
              <a:t>Part 2</a:t>
            </a:r>
          </a:p>
        </p:txBody>
      </p:sp>
      <p:sp>
        <p:nvSpPr>
          <p:cNvPr id="8" name="Rectangle 7">
            <a:extLst>
              <a:ext uri="{FF2B5EF4-FFF2-40B4-BE49-F238E27FC236}">
                <a16:creationId xmlns:a16="http://schemas.microsoft.com/office/drawing/2014/main" id="{59885CB9-C517-407C-94ED-F6077C7D1CC4}"/>
              </a:ext>
            </a:extLst>
          </p:cNvPr>
          <p:cNvSpPr/>
          <p:nvPr/>
        </p:nvSpPr>
        <p:spPr>
          <a:xfrm>
            <a:off x="0" y="0"/>
            <a:ext cx="12192000" cy="461856"/>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a:extLst>
              <a:ext uri="{FF2B5EF4-FFF2-40B4-BE49-F238E27FC236}">
                <a16:creationId xmlns:a16="http://schemas.microsoft.com/office/drawing/2014/main" id="{6E8F4977-FA15-468B-B3AB-5A9CE39C514D}"/>
              </a:ext>
            </a:extLst>
          </p:cNvPr>
          <p:cNvSpPr/>
          <p:nvPr/>
        </p:nvSpPr>
        <p:spPr>
          <a:xfrm>
            <a:off x="0" y="6458982"/>
            <a:ext cx="12192000" cy="461856"/>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Content Placeholder 3">
            <a:extLst>
              <a:ext uri="{FF2B5EF4-FFF2-40B4-BE49-F238E27FC236}">
                <a16:creationId xmlns:a16="http://schemas.microsoft.com/office/drawing/2014/main" id="{F82935C7-DBFB-4E44-A69C-9C21EFB63AED}"/>
              </a:ext>
            </a:extLst>
          </p:cNvPr>
          <p:cNvSpPr txBox="1">
            <a:spLocks/>
          </p:cNvSpPr>
          <p:nvPr/>
        </p:nvSpPr>
        <p:spPr>
          <a:xfrm>
            <a:off x="1002775" y="2352871"/>
            <a:ext cx="10186445" cy="35879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3600" dirty="0">
                <a:latin typeface="Century Gothic" panose="020B0502020202020204" pitchFamily="34" charset="0"/>
              </a:rPr>
              <a:t>Give us this day, our daily bread. And forgive us our trespasses, as we forgive those who trespass against us. And lead us not into temptation, but deliver us from evil.</a:t>
            </a:r>
          </a:p>
        </p:txBody>
      </p:sp>
      <p:pic>
        <p:nvPicPr>
          <p:cNvPr id="12" name="Recorded Sound">
            <a:hlinkClick r:id="" action="ppaction://media"/>
            <a:extLst>
              <a:ext uri="{FF2B5EF4-FFF2-40B4-BE49-F238E27FC236}">
                <a16:creationId xmlns:a16="http://schemas.microsoft.com/office/drawing/2014/main" id="{AD1E5E75-BE20-4D88-B000-CF5638BF52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90800" y="-1532660"/>
            <a:ext cx="609600" cy="609600"/>
          </a:xfrm>
          <a:prstGeom prst="rect">
            <a:avLst/>
          </a:prstGeom>
        </p:spPr>
      </p:pic>
    </p:spTree>
    <p:extLst>
      <p:ext uri="{BB962C8B-B14F-4D97-AF65-F5344CB8AC3E}">
        <p14:creationId xmlns:p14="http://schemas.microsoft.com/office/powerpoint/2010/main" val="28982707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772" fill="hold"/>
                                        <p:tgtEl>
                                          <p:spTgt spid="12"/>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par>
                                <p:cTn id="13" presetID="10" presetClass="exit" presetSubtype="0" fill="hold" grpId="0" nodeType="withEffect">
                                  <p:stCondLst>
                                    <p:cond delay="29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2"/>
                </p:tgtEl>
              </p:cMediaNode>
            </p:audio>
          </p:childTnLst>
        </p:cTn>
      </p:par>
    </p:tnLst>
    <p:bldLst>
      <p:bldP spid="6" grpId="0" animBg="1"/>
      <p:bldP spid="7" grpId="0"/>
      <p:bldP spid="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8B61A8EA-FD0F-4C39-9F66-23821E4B2203}"/>
              </a:ext>
            </a:extLst>
          </p:cNvPr>
          <p:cNvSpPr txBox="1">
            <a:spLocks/>
          </p:cNvSpPr>
          <p:nvPr/>
        </p:nvSpPr>
        <p:spPr>
          <a:xfrm>
            <a:off x="609598" y="942899"/>
            <a:ext cx="10972800" cy="1193006"/>
          </a:xfrm>
          <a:prstGeom prst="rect">
            <a:avLst/>
          </a:prstGeom>
          <a:ln w="38100">
            <a:no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B050"/>
                </a:solidFill>
                <a:latin typeface="Century Gothic" panose="020B0502020202020204" pitchFamily="34" charset="0"/>
              </a:rPr>
              <a:t>The Lord’s Prayer</a:t>
            </a:r>
          </a:p>
          <a:p>
            <a:r>
              <a:rPr lang="en-US" sz="3600" b="1" dirty="0">
                <a:solidFill>
                  <a:srgbClr val="00B050"/>
                </a:solidFill>
                <a:latin typeface="Century Gothic" panose="020B0502020202020204" pitchFamily="34" charset="0"/>
              </a:rPr>
              <a:t>Part 3</a:t>
            </a:r>
          </a:p>
        </p:txBody>
      </p:sp>
      <p:sp>
        <p:nvSpPr>
          <p:cNvPr id="8" name="Rectangle 7">
            <a:extLst>
              <a:ext uri="{FF2B5EF4-FFF2-40B4-BE49-F238E27FC236}">
                <a16:creationId xmlns:a16="http://schemas.microsoft.com/office/drawing/2014/main" id="{59885CB9-C517-407C-94ED-F6077C7D1CC4}"/>
              </a:ext>
            </a:extLst>
          </p:cNvPr>
          <p:cNvSpPr/>
          <p:nvPr/>
        </p:nvSpPr>
        <p:spPr>
          <a:xfrm>
            <a:off x="0" y="0"/>
            <a:ext cx="12192000" cy="461856"/>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a:extLst>
              <a:ext uri="{FF2B5EF4-FFF2-40B4-BE49-F238E27FC236}">
                <a16:creationId xmlns:a16="http://schemas.microsoft.com/office/drawing/2014/main" id="{6E8F4977-FA15-468B-B3AB-5A9CE39C514D}"/>
              </a:ext>
            </a:extLst>
          </p:cNvPr>
          <p:cNvSpPr/>
          <p:nvPr/>
        </p:nvSpPr>
        <p:spPr>
          <a:xfrm>
            <a:off x="0" y="6458982"/>
            <a:ext cx="12192000" cy="461856"/>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Content Placeholder 3">
            <a:extLst>
              <a:ext uri="{FF2B5EF4-FFF2-40B4-BE49-F238E27FC236}">
                <a16:creationId xmlns:a16="http://schemas.microsoft.com/office/drawing/2014/main" id="{D606C73B-34EE-44AC-B317-B5C28385B38C}"/>
              </a:ext>
            </a:extLst>
          </p:cNvPr>
          <p:cNvSpPr txBox="1">
            <a:spLocks/>
          </p:cNvSpPr>
          <p:nvPr/>
        </p:nvSpPr>
        <p:spPr>
          <a:xfrm>
            <a:off x="1002774" y="2404425"/>
            <a:ext cx="10186445" cy="26262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3600" dirty="0">
                <a:latin typeface="Century Gothic" panose="020B0502020202020204" pitchFamily="34" charset="0"/>
              </a:rPr>
              <a:t>For thine is the kingdom, and the power, and the glory for ever and ever.</a:t>
            </a:r>
          </a:p>
          <a:p>
            <a:pPr algn="l">
              <a:lnSpc>
                <a:spcPct val="150000"/>
              </a:lnSpc>
            </a:pPr>
            <a:r>
              <a:rPr lang="en-US" sz="3600" dirty="0">
                <a:latin typeface="Century Gothic" panose="020B0502020202020204" pitchFamily="34" charset="0"/>
              </a:rPr>
              <a:t>Amen.</a:t>
            </a:r>
          </a:p>
        </p:txBody>
      </p:sp>
      <p:sp>
        <p:nvSpPr>
          <p:cNvPr id="11" name="TextBox 10">
            <a:extLst>
              <a:ext uri="{FF2B5EF4-FFF2-40B4-BE49-F238E27FC236}">
                <a16:creationId xmlns:a16="http://schemas.microsoft.com/office/drawing/2014/main" id="{AB607D89-6020-4CAA-8952-66614E6EDAD3}"/>
              </a:ext>
            </a:extLst>
          </p:cNvPr>
          <p:cNvSpPr txBox="1"/>
          <p:nvPr/>
        </p:nvSpPr>
        <p:spPr>
          <a:xfrm>
            <a:off x="1162595" y="5879097"/>
            <a:ext cx="9866804" cy="369332"/>
          </a:xfrm>
          <a:prstGeom prst="rect">
            <a:avLst/>
          </a:prstGeom>
          <a:noFill/>
        </p:spPr>
        <p:txBody>
          <a:bodyPr wrap="none" rtlCol="0">
            <a:spAutoFit/>
          </a:bodyPr>
          <a:lstStyle/>
          <a:p>
            <a:r>
              <a:rPr lang="en-US" i="1" dirty="0">
                <a:latin typeface="Century Gothic" panose="020B0502020202020204" pitchFamily="34" charset="0"/>
              </a:rPr>
              <a:t>Traditional and most widely accepted version. Anglican Book of Common Prayer, 1662</a:t>
            </a:r>
          </a:p>
        </p:txBody>
      </p:sp>
      <p:pic>
        <p:nvPicPr>
          <p:cNvPr id="5" name="Recorded Sound">
            <a:hlinkClick r:id="" action="ppaction://media"/>
            <a:extLst>
              <a:ext uri="{FF2B5EF4-FFF2-40B4-BE49-F238E27FC236}">
                <a16:creationId xmlns:a16="http://schemas.microsoft.com/office/drawing/2014/main" id="{333069D6-EF7B-447E-8F88-98055F7CFB9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53056" y="-1628545"/>
            <a:ext cx="609600" cy="609600"/>
          </a:xfrm>
          <a:prstGeom prst="rect">
            <a:avLst/>
          </a:prstGeom>
        </p:spPr>
      </p:pic>
    </p:spTree>
    <p:extLst>
      <p:ext uri="{BB962C8B-B14F-4D97-AF65-F5344CB8AC3E}">
        <p14:creationId xmlns:p14="http://schemas.microsoft.com/office/powerpoint/2010/main" val="19349190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50" fill="hold"/>
                                        <p:tgtEl>
                                          <p:spTgt spid="5"/>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par>
                                <p:cTn id="13" presetID="10" presetClass="entr" presetSubtype="0" fill="hold" grpId="0" nodeType="withEffect">
                                  <p:stCondLst>
                                    <p:cond delay="7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par>
                                <p:cTn id="16" presetID="10" presetClass="exit" presetSubtype="0" fill="hold" grpId="0" nodeType="withEffect">
                                  <p:stCondLst>
                                    <p:cond delay="185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6" grpId="0" animBg="1"/>
      <p:bldP spid="7" grpId="0"/>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F7B028B-9334-4699-B71D-8C917212CADD}"/>
              </a:ext>
            </a:extLst>
          </p:cNvPr>
          <p:cNvSpPr/>
          <p:nvPr/>
        </p:nvSpPr>
        <p:spPr>
          <a:xfrm>
            <a:off x="3399388" y="985845"/>
            <a:ext cx="5393221" cy="2308324"/>
          </a:xfrm>
          <a:prstGeom prst="rect">
            <a:avLst/>
          </a:prstGeom>
        </p:spPr>
        <p:txBody>
          <a:bodyPr wrap="square">
            <a:spAutoFit/>
          </a:bodyPr>
          <a:lstStyle/>
          <a:p>
            <a:pPr algn="ctr"/>
            <a:r>
              <a:rPr lang="en-US" sz="7200" b="1" dirty="0">
                <a:solidFill>
                  <a:prstClr val="black"/>
                </a:solidFill>
                <a:latin typeface="Century Gothic" panose="020B0502020202020204" pitchFamily="34" charset="0"/>
              </a:rPr>
              <a:t>The Lord’s Prayer</a:t>
            </a:r>
            <a:endParaRPr lang="en-US" sz="7200" dirty="0"/>
          </a:p>
        </p:txBody>
      </p:sp>
      <p:sp>
        <p:nvSpPr>
          <p:cNvPr id="7" name="Rectangle 6">
            <a:extLst>
              <a:ext uri="{FF2B5EF4-FFF2-40B4-BE49-F238E27FC236}">
                <a16:creationId xmlns:a16="http://schemas.microsoft.com/office/drawing/2014/main" id="{D7094A0B-79EA-45D0-8B32-832939FB32C6}"/>
              </a:ext>
            </a:extLst>
          </p:cNvPr>
          <p:cNvSpPr/>
          <p:nvPr/>
        </p:nvSpPr>
        <p:spPr>
          <a:xfrm>
            <a:off x="3092611" y="4527415"/>
            <a:ext cx="6006773" cy="830997"/>
          </a:xfrm>
          <a:prstGeom prst="rect">
            <a:avLst/>
          </a:prstGeom>
        </p:spPr>
        <p:txBody>
          <a:bodyPr wrap="none">
            <a:spAutoFit/>
          </a:bodyPr>
          <a:lstStyle/>
          <a:p>
            <a:pPr algn="ctr">
              <a:lnSpc>
                <a:spcPct val="100000"/>
              </a:lnSpc>
            </a:pPr>
            <a:r>
              <a:rPr lang="en-US" sz="4800" b="1" dirty="0">
                <a:solidFill>
                  <a:srgbClr val="FF0000"/>
                </a:solidFill>
                <a:latin typeface="Century Gothic" panose="020B0502020202020204" pitchFamily="34" charset="0"/>
              </a:rPr>
              <a:t>Phrased for Fluency</a:t>
            </a:r>
            <a:endParaRPr lang="en-US" sz="9600" b="1" dirty="0">
              <a:solidFill>
                <a:srgbClr val="FF0000"/>
              </a:solidFill>
              <a:latin typeface="Century Gothic" panose="020B0502020202020204" pitchFamily="34" charset="0"/>
            </a:endParaRPr>
          </a:p>
        </p:txBody>
      </p:sp>
      <p:pic>
        <p:nvPicPr>
          <p:cNvPr id="2" name="Recorded Sound">
            <a:hlinkClick r:id="" action="ppaction://media"/>
            <a:extLst>
              <a:ext uri="{FF2B5EF4-FFF2-40B4-BE49-F238E27FC236}">
                <a16:creationId xmlns:a16="http://schemas.microsoft.com/office/drawing/2014/main" id="{A947F978-C3F6-4035-9A99-6445B82BBF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70816" y="-1486975"/>
            <a:ext cx="609600" cy="609600"/>
          </a:xfrm>
          <a:prstGeom prst="rect">
            <a:avLst/>
          </a:prstGeom>
        </p:spPr>
      </p:pic>
    </p:spTree>
    <p:extLst>
      <p:ext uri="{BB962C8B-B14F-4D97-AF65-F5344CB8AC3E}">
        <p14:creationId xmlns:p14="http://schemas.microsoft.com/office/powerpoint/2010/main" val="210789876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02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2000"/>
                                        <p:tgtEl>
                                          <p:spTgt spid="3"/>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xit" presetSubtype="0" fill="hold" grpId="0" nodeType="withEffect">
                                  <p:stCondLst>
                                    <p:cond delay="5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6" grpId="0" animBg="1"/>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830527" y="2030400"/>
            <a:ext cx="10530945" cy="2236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One of Jesus’ disciples asked, </a:t>
            </a:r>
          </a:p>
          <a:p>
            <a:pPr algn="l">
              <a:lnSpc>
                <a:spcPct val="150000"/>
              </a:lnSpc>
            </a:pPr>
            <a:r>
              <a:rPr lang="en-US" sz="4400" dirty="0">
                <a:latin typeface="Century Gothic" panose="020B0502020202020204" pitchFamily="34" charset="0"/>
              </a:rPr>
              <a:t>“Lord, teach us to pray.”</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514303-BF94-4CC9-9274-7533E548F407}"/>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a:extLst>
              <a:ext uri="{FF2B5EF4-FFF2-40B4-BE49-F238E27FC236}">
                <a16:creationId xmlns:a16="http://schemas.microsoft.com/office/drawing/2014/main" id="{E86EF913-5641-4DD0-BA9F-DD8380FEB7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44496" y="-1633330"/>
            <a:ext cx="609600" cy="609600"/>
          </a:xfrm>
          <a:prstGeom prst="rect">
            <a:avLst/>
          </a:prstGeom>
        </p:spPr>
      </p:pic>
    </p:spTree>
    <p:extLst>
      <p:ext uri="{BB962C8B-B14F-4D97-AF65-F5344CB8AC3E}">
        <p14:creationId xmlns:p14="http://schemas.microsoft.com/office/powerpoint/2010/main" val="254607588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7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7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5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7B347A2-1CAD-48E3-BE68-B1701F548FE9}"/>
              </a:ext>
            </a:extLst>
          </p:cNvPr>
          <p:cNvSpPr/>
          <p:nvPr/>
        </p:nvSpPr>
        <p:spPr>
          <a:xfrm>
            <a:off x="1200921" y="1510784"/>
            <a:ext cx="4447051"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One of Jesus</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sp>
        <p:nvSpPr>
          <p:cNvPr id="4" name="Rectangle 3">
            <a:extLst>
              <a:ext uri="{FF2B5EF4-FFF2-40B4-BE49-F238E27FC236}">
                <a16:creationId xmlns:a16="http://schemas.microsoft.com/office/drawing/2014/main" id="{4602FEA9-D559-4810-B752-58D83AFE0BE0}"/>
              </a:ext>
            </a:extLst>
          </p:cNvPr>
          <p:cNvSpPr/>
          <p:nvPr/>
        </p:nvSpPr>
        <p:spPr>
          <a:xfrm>
            <a:off x="7011929" y="1482711"/>
            <a:ext cx="2845651"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disciples</a:t>
            </a:r>
            <a:endParaRPr lang="en-US" sz="4800" dirty="0"/>
          </a:p>
        </p:txBody>
      </p:sp>
      <p:sp>
        <p:nvSpPr>
          <p:cNvPr id="8" name="Rectangle 7">
            <a:extLst>
              <a:ext uri="{FF2B5EF4-FFF2-40B4-BE49-F238E27FC236}">
                <a16:creationId xmlns:a16="http://schemas.microsoft.com/office/drawing/2014/main" id="{110B1CFA-8C80-4A70-B567-403AE6528694}"/>
              </a:ext>
            </a:extLst>
          </p:cNvPr>
          <p:cNvSpPr/>
          <p:nvPr/>
        </p:nvSpPr>
        <p:spPr>
          <a:xfrm>
            <a:off x="1200921" y="2878099"/>
            <a:ext cx="2260555"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asked</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sp>
        <p:nvSpPr>
          <p:cNvPr id="10" name="Rectangle 9">
            <a:extLst>
              <a:ext uri="{FF2B5EF4-FFF2-40B4-BE49-F238E27FC236}">
                <a16:creationId xmlns:a16="http://schemas.microsoft.com/office/drawing/2014/main" id="{7645BB23-18F0-4EBB-A50E-8864A99F4781}"/>
              </a:ext>
            </a:extLst>
          </p:cNvPr>
          <p:cNvSpPr/>
          <p:nvPr/>
        </p:nvSpPr>
        <p:spPr>
          <a:xfrm>
            <a:off x="4647053" y="2878098"/>
            <a:ext cx="5000087" cy="830997"/>
          </a:xfrm>
          <a:prstGeom prst="rect">
            <a:avLst/>
          </a:prstGeom>
        </p:spPr>
        <p:txBody>
          <a:bodyPr wrap="none">
            <a:spAutoFit/>
          </a:bodyPr>
          <a:lstStyle/>
          <a:p>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r>
              <a:rPr lang="en-US" sz="4800" spc="150" dirty="0">
                <a:latin typeface="Century Gothic" panose="020B0502020202020204" pitchFamily="34" charset="0"/>
                <a:ea typeface="Times New Roman" panose="02020603050405020304" pitchFamily="18" charset="0"/>
                <a:cs typeface="Arial" panose="020B0604020202020204" pitchFamily="34" charset="0"/>
              </a:rPr>
              <a:t>Lord</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r>
              <a:rPr lang="en-US" sz="4800" spc="150" dirty="0">
                <a:latin typeface="Century Gothic" panose="020B0502020202020204" pitchFamily="34" charset="0"/>
                <a:ea typeface="Times New Roman" panose="02020603050405020304" pitchFamily="18" charset="0"/>
                <a:cs typeface="Arial" panose="020B0604020202020204" pitchFamily="34" charset="0"/>
              </a:rPr>
              <a:t> teach us</a:t>
            </a:r>
            <a:endParaRPr lang="en-US" sz="4800" dirty="0"/>
          </a:p>
        </p:txBody>
      </p:sp>
      <p:sp>
        <p:nvSpPr>
          <p:cNvPr id="11" name="Rectangle 10">
            <a:extLst>
              <a:ext uri="{FF2B5EF4-FFF2-40B4-BE49-F238E27FC236}">
                <a16:creationId xmlns:a16="http://schemas.microsoft.com/office/drawing/2014/main" id="{02FBC0CA-471A-4BEE-96B3-EC0FA6C8DAAE}"/>
              </a:ext>
            </a:extLst>
          </p:cNvPr>
          <p:cNvSpPr/>
          <p:nvPr/>
        </p:nvSpPr>
        <p:spPr>
          <a:xfrm>
            <a:off x="1200921" y="4245414"/>
            <a:ext cx="2962671"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to pray</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pic>
        <p:nvPicPr>
          <p:cNvPr id="3" name="Recorded Sound">
            <a:hlinkClick r:id="" action="ppaction://media"/>
            <a:extLst>
              <a:ext uri="{FF2B5EF4-FFF2-40B4-BE49-F238E27FC236}">
                <a16:creationId xmlns:a16="http://schemas.microsoft.com/office/drawing/2014/main" id="{31B0BFF9-3472-4217-A145-6E0B0D4B03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5097" y="-1472352"/>
            <a:ext cx="609600" cy="609600"/>
          </a:xfrm>
          <a:prstGeom prst="rect">
            <a:avLst/>
          </a:prstGeom>
        </p:spPr>
      </p:pic>
    </p:spTree>
    <p:extLst>
      <p:ext uri="{BB962C8B-B14F-4D97-AF65-F5344CB8AC3E}">
        <p14:creationId xmlns:p14="http://schemas.microsoft.com/office/powerpoint/2010/main" val="208661861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02"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27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grpId="0" nodeType="withEffect">
                                  <p:stCondLst>
                                    <p:cond delay="37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5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xit" presetSubtype="0" fill="hold" grpId="0" nodeType="withEffect">
                                  <p:stCondLst>
                                    <p:cond delay="1350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3"/>
                </p:tgtEl>
              </p:cMediaNode>
            </p:audio>
          </p:childTnLst>
        </p:cTn>
      </p:par>
    </p:tnLst>
    <p:bldLst>
      <p:bldP spid="6" grpId="0" animBg="1"/>
      <p:bldP spid="2" grpId="0"/>
      <p:bldP spid="4"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A421B50-B0D1-4FFD-8968-B137900A3694}"/>
              </a:ext>
            </a:extLst>
          </p:cNvPr>
          <p:cNvSpPr/>
          <p:nvPr/>
        </p:nvSpPr>
        <p:spPr>
          <a:xfrm>
            <a:off x="1563930" y="1682234"/>
            <a:ext cx="3488455"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Jesus said</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sp>
        <p:nvSpPr>
          <p:cNvPr id="3" name="Rectangle 2">
            <a:extLst>
              <a:ext uri="{FF2B5EF4-FFF2-40B4-BE49-F238E27FC236}">
                <a16:creationId xmlns:a16="http://schemas.microsoft.com/office/drawing/2014/main" id="{1E6636B6-93E7-4CE1-B75D-7158FAA37030}"/>
              </a:ext>
            </a:extLst>
          </p:cNvPr>
          <p:cNvSpPr/>
          <p:nvPr/>
        </p:nvSpPr>
        <p:spPr>
          <a:xfrm>
            <a:off x="1563930" y="3312647"/>
            <a:ext cx="5497018" cy="830997"/>
          </a:xfrm>
          <a:prstGeom prst="rect">
            <a:avLst/>
          </a:prstGeom>
        </p:spPr>
        <p:txBody>
          <a:bodyPr wrap="none">
            <a:spAutoFit/>
          </a:bodyPr>
          <a:lstStyle/>
          <a:p>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r>
              <a:rPr lang="en-US" sz="4800" spc="150" dirty="0">
                <a:latin typeface="Century Gothic" panose="020B0502020202020204" pitchFamily="34" charset="0"/>
                <a:ea typeface="Times New Roman" panose="02020603050405020304" pitchFamily="18" charset="0"/>
                <a:cs typeface="Arial" panose="020B0604020202020204" pitchFamily="34" charset="0"/>
              </a:rPr>
              <a:t>When you pray</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sp>
        <p:nvSpPr>
          <p:cNvPr id="4" name="Rectangle 3">
            <a:extLst>
              <a:ext uri="{FF2B5EF4-FFF2-40B4-BE49-F238E27FC236}">
                <a16:creationId xmlns:a16="http://schemas.microsoft.com/office/drawing/2014/main" id="{5B22A8B1-E4A7-490B-BBBE-6C030654F692}"/>
              </a:ext>
            </a:extLst>
          </p:cNvPr>
          <p:cNvSpPr/>
          <p:nvPr/>
        </p:nvSpPr>
        <p:spPr>
          <a:xfrm>
            <a:off x="8281638" y="3312647"/>
            <a:ext cx="1420582"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say</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b="1" dirty="0">
              <a:solidFill>
                <a:srgbClr val="FF0000"/>
              </a:solidFill>
            </a:endParaRPr>
          </a:p>
        </p:txBody>
      </p:sp>
      <p:pic>
        <p:nvPicPr>
          <p:cNvPr id="7" name="Recorded Sound">
            <a:hlinkClick r:id="" action="ppaction://media"/>
            <a:extLst>
              <a:ext uri="{FF2B5EF4-FFF2-40B4-BE49-F238E27FC236}">
                <a16:creationId xmlns:a16="http://schemas.microsoft.com/office/drawing/2014/main" id="{6CE37F02-7FE2-4D2C-B977-A8AF354332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60448" y="-1390308"/>
            <a:ext cx="609600" cy="609600"/>
          </a:xfrm>
          <a:prstGeom prst="rect">
            <a:avLst/>
          </a:prstGeom>
        </p:spPr>
      </p:pic>
    </p:spTree>
    <p:extLst>
      <p:ext uri="{BB962C8B-B14F-4D97-AF65-F5344CB8AC3E}">
        <p14:creationId xmlns:p14="http://schemas.microsoft.com/office/powerpoint/2010/main" val="284470249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189"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9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9ECECAF-C5AC-445C-A149-19A8074148B1}"/>
              </a:ext>
            </a:extLst>
          </p:cNvPr>
          <p:cNvSpPr/>
          <p:nvPr/>
        </p:nvSpPr>
        <p:spPr>
          <a:xfrm>
            <a:off x="1407150" y="1701283"/>
            <a:ext cx="3719288"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Our Father </a:t>
            </a:r>
            <a:endParaRPr lang="en-US" sz="4800" dirty="0"/>
          </a:p>
        </p:txBody>
      </p:sp>
      <p:sp>
        <p:nvSpPr>
          <p:cNvPr id="3" name="Rectangle 2">
            <a:extLst>
              <a:ext uri="{FF2B5EF4-FFF2-40B4-BE49-F238E27FC236}">
                <a16:creationId xmlns:a16="http://schemas.microsoft.com/office/drawing/2014/main" id="{B85EA54C-B046-433E-88C9-5170EC9DB917}"/>
              </a:ext>
            </a:extLst>
          </p:cNvPr>
          <p:cNvSpPr/>
          <p:nvPr/>
        </p:nvSpPr>
        <p:spPr>
          <a:xfrm>
            <a:off x="6096000" y="1701284"/>
            <a:ext cx="3528530"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in heaven</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sp>
        <p:nvSpPr>
          <p:cNvPr id="4" name="Rectangle 3">
            <a:extLst>
              <a:ext uri="{FF2B5EF4-FFF2-40B4-BE49-F238E27FC236}">
                <a16:creationId xmlns:a16="http://schemas.microsoft.com/office/drawing/2014/main" id="{B7B52299-A970-4513-AD62-FE008CA63E5D}"/>
              </a:ext>
            </a:extLst>
          </p:cNvPr>
          <p:cNvSpPr/>
          <p:nvPr/>
        </p:nvSpPr>
        <p:spPr>
          <a:xfrm>
            <a:off x="1407150" y="2871674"/>
            <a:ext cx="5166799"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may your name</a:t>
            </a:r>
            <a:endParaRPr lang="en-US" sz="4800" dirty="0"/>
          </a:p>
        </p:txBody>
      </p:sp>
      <p:sp>
        <p:nvSpPr>
          <p:cNvPr id="7" name="Rectangle 6">
            <a:extLst>
              <a:ext uri="{FF2B5EF4-FFF2-40B4-BE49-F238E27FC236}">
                <a16:creationId xmlns:a16="http://schemas.microsoft.com/office/drawing/2014/main" id="{97FE8342-B98E-46C9-B62A-7D1845C75609}"/>
              </a:ext>
            </a:extLst>
          </p:cNvPr>
          <p:cNvSpPr/>
          <p:nvPr/>
        </p:nvSpPr>
        <p:spPr>
          <a:xfrm>
            <a:off x="1407150" y="4042064"/>
            <a:ext cx="4078361"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be set apart</a:t>
            </a:r>
            <a:endParaRPr lang="en-US" sz="4800" dirty="0"/>
          </a:p>
        </p:txBody>
      </p:sp>
      <p:pic>
        <p:nvPicPr>
          <p:cNvPr id="8" name="Recorded Sound">
            <a:hlinkClick r:id="" action="ppaction://media"/>
            <a:extLst>
              <a:ext uri="{FF2B5EF4-FFF2-40B4-BE49-F238E27FC236}">
                <a16:creationId xmlns:a16="http://schemas.microsoft.com/office/drawing/2014/main" id="{C4226418-97CA-48AF-9C5B-2C966CCC84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26208" y="-1486975"/>
            <a:ext cx="609600" cy="609600"/>
          </a:xfrm>
          <a:prstGeom prst="rect">
            <a:avLst/>
          </a:prstGeom>
        </p:spPr>
      </p:pic>
      <p:sp>
        <p:nvSpPr>
          <p:cNvPr id="10" name="Rectangle 9">
            <a:extLst>
              <a:ext uri="{FF2B5EF4-FFF2-40B4-BE49-F238E27FC236}">
                <a16:creationId xmlns:a16="http://schemas.microsoft.com/office/drawing/2014/main" id="{F5DD4075-9550-414A-8ADF-D21735844596}"/>
              </a:ext>
            </a:extLst>
          </p:cNvPr>
          <p:cNvSpPr/>
          <p:nvPr/>
        </p:nvSpPr>
        <p:spPr>
          <a:xfrm>
            <a:off x="6285867" y="4042064"/>
            <a:ext cx="2568332"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as holy</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spTree>
    <p:extLst>
      <p:ext uri="{BB962C8B-B14F-4D97-AF65-F5344CB8AC3E}">
        <p14:creationId xmlns:p14="http://schemas.microsoft.com/office/powerpoint/2010/main" val="270593849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441"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4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xit" presetSubtype="0" fill="hold" grpId="0" nodeType="withEffect">
                                  <p:stCondLst>
                                    <p:cond delay="1300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5F3D676-6A40-4A0F-A966-DAC840DA5E48}"/>
              </a:ext>
            </a:extLst>
          </p:cNvPr>
          <p:cNvSpPr/>
          <p:nvPr/>
        </p:nvSpPr>
        <p:spPr>
          <a:xfrm>
            <a:off x="1585972" y="1987034"/>
            <a:ext cx="6062878"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May your kingdom</a:t>
            </a:r>
            <a:endParaRPr lang="en-US" sz="4800" dirty="0"/>
          </a:p>
        </p:txBody>
      </p:sp>
      <p:sp>
        <p:nvSpPr>
          <p:cNvPr id="3" name="Rectangle 2">
            <a:extLst>
              <a:ext uri="{FF2B5EF4-FFF2-40B4-BE49-F238E27FC236}">
                <a16:creationId xmlns:a16="http://schemas.microsoft.com/office/drawing/2014/main" id="{C325671D-5D27-4E60-BDD9-BA7021A10FB3}"/>
              </a:ext>
            </a:extLst>
          </p:cNvPr>
          <p:cNvSpPr/>
          <p:nvPr/>
        </p:nvSpPr>
        <p:spPr>
          <a:xfrm>
            <a:off x="8833734" y="1987033"/>
            <a:ext cx="2228495"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come</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pic>
        <p:nvPicPr>
          <p:cNvPr id="4" name="Recorded Sound">
            <a:hlinkClick r:id="" action="ppaction://media"/>
            <a:extLst>
              <a:ext uri="{FF2B5EF4-FFF2-40B4-BE49-F238E27FC236}">
                <a16:creationId xmlns:a16="http://schemas.microsoft.com/office/drawing/2014/main" id="{0B1F5175-866D-4A73-9BAB-E6847C6970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810256" y="-1445588"/>
            <a:ext cx="609600" cy="609600"/>
          </a:xfrm>
          <a:prstGeom prst="rect">
            <a:avLst/>
          </a:prstGeom>
        </p:spPr>
      </p:pic>
    </p:spTree>
    <p:extLst>
      <p:ext uri="{BB962C8B-B14F-4D97-AF65-F5344CB8AC3E}">
        <p14:creationId xmlns:p14="http://schemas.microsoft.com/office/powerpoint/2010/main" val="338414778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2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6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BA69614-0B3E-4839-89E8-B11F22D8EFE3}"/>
              </a:ext>
            </a:extLst>
          </p:cNvPr>
          <p:cNvSpPr/>
          <p:nvPr/>
        </p:nvSpPr>
        <p:spPr>
          <a:xfrm>
            <a:off x="1425614" y="1561439"/>
            <a:ext cx="6473247"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May what </a:t>
            </a:r>
            <a:r>
              <a:rPr lang="en-US" sz="4800" i="1" spc="150" dirty="0">
                <a:latin typeface="Century Gothic" panose="020B0502020202020204" pitchFamily="34" charset="0"/>
                <a:ea typeface="Times New Roman" panose="02020603050405020304" pitchFamily="18" charset="0"/>
                <a:cs typeface="Arial" panose="020B0604020202020204" pitchFamily="34" charset="0"/>
              </a:rPr>
              <a:t>you</a:t>
            </a:r>
            <a:r>
              <a:rPr lang="en-US" sz="4800" spc="150" dirty="0">
                <a:latin typeface="Century Gothic" panose="020B0502020202020204" pitchFamily="34" charset="0"/>
                <a:ea typeface="Times New Roman" panose="02020603050405020304" pitchFamily="18" charset="0"/>
                <a:cs typeface="Arial" panose="020B0604020202020204" pitchFamily="34" charset="0"/>
              </a:rPr>
              <a:t> want</a:t>
            </a:r>
            <a:endParaRPr lang="en-US" sz="4800" dirty="0"/>
          </a:p>
        </p:txBody>
      </p:sp>
      <p:sp>
        <p:nvSpPr>
          <p:cNvPr id="3" name="Rectangle 2">
            <a:extLst>
              <a:ext uri="{FF2B5EF4-FFF2-40B4-BE49-F238E27FC236}">
                <a16:creationId xmlns:a16="http://schemas.microsoft.com/office/drawing/2014/main" id="{03E08E41-2CC3-4C26-B542-67C2B7DBB4CA}"/>
              </a:ext>
            </a:extLst>
          </p:cNvPr>
          <p:cNvSpPr/>
          <p:nvPr/>
        </p:nvSpPr>
        <p:spPr>
          <a:xfrm>
            <a:off x="1425614" y="2963879"/>
            <a:ext cx="3549370"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to happen</a:t>
            </a:r>
            <a:endParaRPr lang="en-US" sz="4800" dirty="0"/>
          </a:p>
        </p:txBody>
      </p:sp>
      <p:sp>
        <p:nvSpPr>
          <p:cNvPr id="4" name="Rectangle 3">
            <a:extLst>
              <a:ext uri="{FF2B5EF4-FFF2-40B4-BE49-F238E27FC236}">
                <a16:creationId xmlns:a16="http://schemas.microsoft.com/office/drawing/2014/main" id="{DE178306-4E1B-4775-96D1-818C759C8835}"/>
              </a:ext>
            </a:extLst>
          </p:cNvPr>
          <p:cNvSpPr/>
          <p:nvPr/>
        </p:nvSpPr>
        <p:spPr>
          <a:xfrm>
            <a:off x="5677574" y="2944244"/>
            <a:ext cx="4788490"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really happen</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pic>
        <p:nvPicPr>
          <p:cNvPr id="7" name="Recorded Sound">
            <a:hlinkClick r:id="" action="ppaction://media"/>
            <a:extLst>
              <a:ext uri="{FF2B5EF4-FFF2-40B4-BE49-F238E27FC236}">
                <a16:creationId xmlns:a16="http://schemas.microsoft.com/office/drawing/2014/main" id="{93C9CA52-4DE5-4A69-B4FB-CB344FBFC5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00299" y="-1574510"/>
            <a:ext cx="609600" cy="609600"/>
          </a:xfrm>
          <a:prstGeom prst="rect">
            <a:avLst/>
          </a:prstGeom>
        </p:spPr>
      </p:pic>
    </p:spTree>
    <p:extLst>
      <p:ext uri="{BB962C8B-B14F-4D97-AF65-F5344CB8AC3E}">
        <p14:creationId xmlns:p14="http://schemas.microsoft.com/office/powerpoint/2010/main" val="39708839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9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38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025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8B27DBB-4016-401B-9AAA-4416CF25B920}"/>
              </a:ext>
            </a:extLst>
          </p:cNvPr>
          <p:cNvSpPr/>
          <p:nvPr/>
        </p:nvSpPr>
        <p:spPr>
          <a:xfrm>
            <a:off x="870172" y="1667412"/>
            <a:ext cx="3918060"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May this will</a:t>
            </a:r>
            <a:endParaRPr lang="en-US" sz="4800" dirty="0"/>
          </a:p>
        </p:txBody>
      </p:sp>
      <p:sp>
        <p:nvSpPr>
          <p:cNvPr id="3" name="Rectangle 2">
            <a:extLst>
              <a:ext uri="{FF2B5EF4-FFF2-40B4-BE49-F238E27FC236}">
                <a16:creationId xmlns:a16="http://schemas.microsoft.com/office/drawing/2014/main" id="{CD3C882A-8097-4BEA-B344-D34DE5EAD0E7}"/>
              </a:ext>
            </a:extLst>
          </p:cNvPr>
          <p:cNvSpPr/>
          <p:nvPr/>
        </p:nvSpPr>
        <p:spPr>
          <a:xfrm>
            <a:off x="5332753" y="1667411"/>
            <a:ext cx="2635658"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of yours</a:t>
            </a:r>
            <a:endParaRPr lang="en-US" sz="4800" dirty="0"/>
          </a:p>
        </p:txBody>
      </p:sp>
      <p:sp>
        <p:nvSpPr>
          <p:cNvPr id="4" name="Rectangle 3">
            <a:extLst>
              <a:ext uri="{FF2B5EF4-FFF2-40B4-BE49-F238E27FC236}">
                <a16:creationId xmlns:a16="http://schemas.microsoft.com/office/drawing/2014/main" id="{00AE994A-0D26-483D-9DB8-6313721A8AF2}"/>
              </a:ext>
            </a:extLst>
          </p:cNvPr>
          <p:cNvSpPr/>
          <p:nvPr/>
        </p:nvSpPr>
        <p:spPr>
          <a:xfrm>
            <a:off x="8623951" y="1667410"/>
            <a:ext cx="2909771"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be done</a:t>
            </a:r>
            <a:endParaRPr lang="en-US" sz="4800" dirty="0"/>
          </a:p>
        </p:txBody>
      </p:sp>
      <p:sp>
        <p:nvSpPr>
          <p:cNvPr id="7" name="Rectangle 6">
            <a:extLst>
              <a:ext uri="{FF2B5EF4-FFF2-40B4-BE49-F238E27FC236}">
                <a16:creationId xmlns:a16="http://schemas.microsoft.com/office/drawing/2014/main" id="{A76519DD-ADBF-41BD-B6FA-6B0DC07D963E}"/>
              </a:ext>
            </a:extLst>
          </p:cNvPr>
          <p:cNvSpPr/>
          <p:nvPr/>
        </p:nvSpPr>
        <p:spPr>
          <a:xfrm>
            <a:off x="870172" y="3007279"/>
            <a:ext cx="3065263"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on earth</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sp>
        <p:nvSpPr>
          <p:cNvPr id="8" name="Rectangle 7">
            <a:extLst>
              <a:ext uri="{FF2B5EF4-FFF2-40B4-BE49-F238E27FC236}">
                <a16:creationId xmlns:a16="http://schemas.microsoft.com/office/drawing/2014/main" id="{8C84B66A-B58A-4774-B959-128123FE46FC}"/>
              </a:ext>
            </a:extLst>
          </p:cNvPr>
          <p:cNvSpPr/>
          <p:nvPr/>
        </p:nvSpPr>
        <p:spPr>
          <a:xfrm>
            <a:off x="4788232" y="3007279"/>
            <a:ext cx="5136342"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just like your will</a:t>
            </a:r>
            <a:endParaRPr lang="en-US" sz="4800" dirty="0"/>
          </a:p>
        </p:txBody>
      </p:sp>
      <p:sp>
        <p:nvSpPr>
          <p:cNvPr id="11" name="Rectangle 10">
            <a:extLst>
              <a:ext uri="{FF2B5EF4-FFF2-40B4-BE49-F238E27FC236}">
                <a16:creationId xmlns:a16="http://schemas.microsoft.com/office/drawing/2014/main" id="{900E96C4-2C81-44B8-BD48-CDA98C488515}"/>
              </a:ext>
            </a:extLst>
          </p:cNvPr>
          <p:cNvSpPr/>
          <p:nvPr/>
        </p:nvSpPr>
        <p:spPr>
          <a:xfrm>
            <a:off x="870172" y="4347146"/>
            <a:ext cx="2451312"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is done</a:t>
            </a:r>
            <a:endParaRPr lang="en-US" sz="4800" dirty="0"/>
          </a:p>
        </p:txBody>
      </p:sp>
      <p:sp>
        <p:nvSpPr>
          <p:cNvPr id="12" name="Rectangle 11">
            <a:extLst>
              <a:ext uri="{FF2B5EF4-FFF2-40B4-BE49-F238E27FC236}">
                <a16:creationId xmlns:a16="http://schemas.microsoft.com/office/drawing/2014/main" id="{5712734C-E21E-4886-BE4A-4D7D18525631}"/>
              </a:ext>
            </a:extLst>
          </p:cNvPr>
          <p:cNvSpPr/>
          <p:nvPr/>
        </p:nvSpPr>
        <p:spPr>
          <a:xfrm>
            <a:off x="4153785" y="4347145"/>
            <a:ext cx="3528530"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in heaven</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pic>
        <p:nvPicPr>
          <p:cNvPr id="10" name="Recorded Sound">
            <a:hlinkClick r:id="" action="ppaction://media"/>
            <a:extLst>
              <a:ext uri="{FF2B5EF4-FFF2-40B4-BE49-F238E27FC236}">
                <a16:creationId xmlns:a16="http://schemas.microsoft.com/office/drawing/2014/main" id="{ECD1B603-B1C4-4C7C-A41F-1DCE670C38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28772" y="-1542992"/>
            <a:ext cx="609600" cy="609600"/>
          </a:xfrm>
          <a:prstGeom prst="rect">
            <a:avLst/>
          </a:prstGeom>
        </p:spPr>
      </p:pic>
    </p:spTree>
    <p:extLst>
      <p:ext uri="{BB962C8B-B14F-4D97-AF65-F5344CB8AC3E}">
        <p14:creationId xmlns:p14="http://schemas.microsoft.com/office/powerpoint/2010/main" val="68439167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41" fill="hold"/>
                                        <p:tgtEl>
                                          <p:spTgt spid="10"/>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nodeType="withEffect">
                                  <p:stCondLst>
                                    <p:cond delay="225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par>
                                <p:cTn id="16" presetID="10" presetClass="entr" presetSubtype="0" fill="hold" nodeType="withEffect">
                                  <p:stCondLst>
                                    <p:cond delay="325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childTnLst>
                                </p:cTn>
                              </p:par>
                              <p:par>
                                <p:cTn id="19" presetID="10" presetClass="entr" presetSubtype="0" fill="hold" grpId="0" nodeType="withEffect">
                                  <p:stCondLst>
                                    <p:cond delay="4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grpId="0" nodeType="withEffect">
                                  <p:stCondLst>
                                    <p:cond delay="525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10" presetClass="entr" presetSubtype="0" fill="hold" grpId="0" nodeType="withEffect">
                                  <p:stCondLst>
                                    <p:cond delay="6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par>
                                <p:cTn id="28" presetID="10" presetClass="exit" presetSubtype="0" fill="hold" grpId="0" nodeType="withEffect">
                                  <p:stCondLst>
                                    <p:cond delay="1650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0"/>
                </p:tgtEl>
              </p:cMediaNode>
            </p:audio>
          </p:childTnLst>
        </p:cTn>
      </p:par>
    </p:tnLst>
    <p:bldLst>
      <p:bldP spid="6" grpId="0" animBg="1"/>
      <p:bldP spid="2" grpId="0"/>
      <p:bldP spid="3" grpId="0"/>
      <p:bldP spid="8"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5E82C29-AE4F-4AB0-A489-4971D689FE7F}"/>
              </a:ext>
            </a:extLst>
          </p:cNvPr>
          <p:cNvSpPr/>
          <p:nvPr/>
        </p:nvSpPr>
        <p:spPr>
          <a:xfrm>
            <a:off x="1390234" y="1663184"/>
            <a:ext cx="5846472"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Give us our bread</a:t>
            </a:r>
            <a:endParaRPr lang="en-US" sz="4800" dirty="0"/>
          </a:p>
        </p:txBody>
      </p:sp>
      <p:sp>
        <p:nvSpPr>
          <p:cNvPr id="3" name="Rectangle 2">
            <a:extLst>
              <a:ext uri="{FF2B5EF4-FFF2-40B4-BE49-F238E27FC236}">
                <a16:creationId xmlns:a16="http://schemas.microsoft.com/office/drawing/2014/main" id="{798F2B5D-6DCB-4F90-95D2-098F2402EB4C}"/>
              </a:ext>
            </a:extLst>
          </p:cNvPr>
          <p:cNvSpPr/>
          <p:nvPr/>
        </p:nvSpPr>
        <p:spPr>
          <a:xfrm>
            <a:off x="8082293" y="1663184"/>
            <a:ext cx="2109873"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to eat</a:t>
            </a:r>
            <a:endParaRPr lang="en-US" sz="4800" dirty="0"/>
          </a:p>
        </p:txBody>
      </p:sp>
      <p:sp>
        <p:nvSpPr>
          <p:cNvPr id="4" name="Rectangle 3">
            <a:extLst>
              <a:ext uri="{FF2B5EF4-FFF2-40B4-BE49-F238E27FC236}">
                <a16:creationId xmlns:a16="http://schemas.microsoft.com/office/drawing/2014/main" id="{69B78575-58DA-43A1-8D44-12111B0E9EBB}"/>
              </a:ext>
            </a:extLst>
          </p:cNvPr>
          <p:cNvSpPr/>
          <p:nvPr/>
        </p:nvSpPr>
        <p:spPr>
          <a:xfrm>
            <a:off x="1390234" y="3210972"/>
            <a:ext cx="3736920"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every day</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r>
              <a:rPr lang="en-US" sz="4800" spc="150" dirty="0">
                <a:latin typeface="Century Gothic" panose="020B0502020202020204" pitchFamily="34" charset="0"/>
                <a:ea typeface="Times New Roman" panose="02020603050405020304" pitchFamily="18" charset="0"/>
                <a:cs typeface="Arial" panose="020B0604020202020204" pitchFamily="34" charset="0"/>
              </a:rPr>
              <a:t> </a:t>
            </a:r>
            <a:endParaRPr lang="en-US" sz="4800" dirty="0"/>
          </a:p>
        </p:txBody>
      </p:sp>
      <p:pic>
        <p:nvPicPr>
          <p:cNvPr id="7" name="Recorded Sound">
            <a:hlinkClick r:id="" action="ppaction://media"/>
            <a:extLst>
              <a:ext uri="{FF2B5EF4-FFF2-40B4-BE49-F238E27FC236}">
                <a16:creationId xmlns:a16="http://schemas.microsoft.com/office/drawing/2014/main" id="{2DFCF0F9-88E7-4BF1-B1F8-BAD02B6BF9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88464" y="-1437090"/>
            <a:ext cx="609600" cy="609600"/>
          </a:xfrm>
          <a:prstGeom prst="rect">
            <a:avLst/>
          </a:prstGeom>
        </p:spPr>
      </p:pic>
    </p:spTree>
    <p:extLst>
      <p:ext uri="{BB962C8B-B14F-4D97-AF65-F5344CB8AC3E}">
        <p14:creationId xmlns:p14="http://schemas.microsoft.com/office/powerpoint/2010/main" val="198864375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12"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9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8F9E0E5-97D4-40A1-873F-DA68EDF4D9E6}"/>
              </a:ext>
            </a:extLst>
          </p:cNvPr>
          <p:cNvSpPr/>
          <p:nvPr/>
        </p:nvSpPr>
        <p:spPr>
          <a:xfrm>
            <a:off x="1676999" y="2176282"/>
            <a:ext cx="3324949"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Forgive us</a:t>
            </a:r>
            <a:endParaRPr lang="en-US" sz="4800" dirty="0"/>
          </a:p>
        </p:txBody>
      </p:sp>
      <p:sp>
        <p:nvSpPr>
          <p:cNvPr id="3" name="Rectangle 2">
            <a:extLst>
              <a:ext uri="{FF2B5EF4-FFF2-40B4-BE49-F238E27FC236}">
                <a16:creationId xmlns:a16="http://schemas.microsoft.com/office/drawing/2014/main" id="{4232631E-3694-44FF-83AD-32371F5FD90E}"/>
              </a:ext>
            </a:extLst>
          </p:cNvPr>
          <p:cNvSpPr/>
          <p:nvPr/>
        </p:nvSpPr>
        <p:spPr>
          <a:xfrm>
            <a:off x="6517803" y="2176282"/>
            <a:ext cx="2635658"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our sins</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pic>
        <p:nvPicPr>
          <p:cNvPr id="4" name="Recorded Sound">
            <a:hlinkClick r:id="" action="ppaction://media"/>
            <a:extLst>
              <a:ext uri="{FF2B5EF4-FFF2-40B4-BE49-F238E27FC236}">
                <a16:creationId xmlns:a16="http://schemas.microsoft.com/office/drawing/2014/main" id="{46FE3A2C-60FF-4C46-86DE-620049EF6A6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32432" y="-1486975"/>
            <a:ext cx="609600" cy="609600"/>
          </a:xfrm>
          <a:prstGeom prst="rect">
            <a:avLst/>
          </a:prstGeom>
        </p:spPr>
      </p:pic>
    </p:spTree>
    <p:extLst>
      <p:ext uri="{BB962C8B-B14F-4D97-AF65-F5344CB8AC3E}">
        <p14:creationId xmlns:p14="http://schemas.microsoft.com/office/powerpoint/2010/main" val="219827543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7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5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3431D9F-B477-4B84-BA7B-968707889C0A}"/>
              </a:ext>
            </a:extLst>
          </p:cNvPr>
          <p:cNvSpPr/>
          <p:nvPr/>
        </p:nvSpPr>
        <p:spPr>
          <a:xfrm>
            <a:off x="1543649" y="1606034"/>
            <a:ext cx="3324949"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Forgive us</a:t>
            </a:r>
            <a:endParaRPr lang="en-US" sz="4800" dirty="0"/>
          </a:p>
        </p:txBody>
      </p:sp>
      <p:sp>
        <p:nvSpPr>
          <p:cNvPr id="3" name="Rectangle 2">
            <a:extLst>
              <a:ext uri="{FF2B5EF4-FFF2-40B4-BE49-F238E27FC236}">
                <a16:creationId xmlns:a16="http://schemas.microsoft.com/office/drawing/2014/main" id="{BD520EE1-83E3-4B01-AB7A-7F47AEC587CA}"/>
              </a:ext>
            </a:extLst>
          </p:cNvPr>
          <p:cNvSpPr/>
          <p:nvPr/>
        </p:nvSpPr>
        <p:spPr>
          <a:xfrm>
            <a:off x="5385348" y="1606033"/>
            <a:ext cx="5363969"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in the same way</a:t>
            </a:r>
            <a:endParaRPr lang="en-US" sz="4800" dirty="0"/>
          </a:p>
        </p:txBody>
      </p:sp>
      <p:sp>
        <p:nvSpPr>
          <p:cNvPr id="4" name="Rectangle 3">
            <a:extLst>
              <a:ext uri="{FF2B5EF4-FFF2-40B4-BE49-F238E27FC236}">
                <a16:creationId xmlns:a16="http://schemas.microsoft.com/office/drawing/2014/main" id="{06D6EF15-7E2F-49E7-91FD-6F7D301BE65A}"/>
              </a:ext>
            </a:extLst>
          </p:cNvPr>
          <p:cNvSpPr/>
          <p:nvPr/>
        </p:nvSpPr>
        <p:spPr>
          <a:xfrm>
            <a:off x="1543649" y="3005524"/>
            <a:ext cx="6909264"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that we forgive those</a:t>
            </a:r>
            <a:endParaRPr lang="en-US" sz="4800" dirty="0"/>
          </a:p>
        </p:txBody>
      </p:sp>
      <p:sp>
        <p:nvSpPr>
          <p:cNvPr id="7" name="Rectangle 6">
            <a:extLst>
              <a:ext uri="{FF2B5EF4-FFF2-40B4-BE49-F238E27FC236}">
                <a16:creationId xmlns:a16="http://schemas.microsoft.com/office/drawing/2014/main" id="{7D7A651A-ADD5-44EF-86AD-3DE197890FA6}"/>
              </a:ext>
            </a:extLst>
          </p:cNvPr>
          <p:cNvSpPr/>
          <p:nvPr/>
        </p:nvSpPr>
        <p:spPr>
          <a:xfrm>
            <a:off x="1543649" y="4405014"/>
            <a:ext cx="6067687"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who sin against us</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pic>
        <p:nvPicPr>
          <p:cNvPr id="8" name="Recorded Sound">
            <a:hlinkClick r:id="" action="ppaction://media"/>
            <a:extLst>
              <a:ext uri="{FF2B5EF4-FFF2-40B4-BE49-F238E27FC236}">
                <a16:creationId xmlns:a16="http://schemas.microsoft.com/office/drawing/2014/main" id="{677A99C1-9C62-4C14-A863-2EF3E3FE11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02491" y="-1688250"/>
            <a:ext cx="609600" cy="609600"/>
          </a:xfrm>
          <a:prstGeom prst="rect">
            <a:avLst/>
          </a:prstGeom>
        </p:spPr>
      </p:pic>
    </p:spTree>
    <p:extLst>
      <p:ext uri="{BB962C8B-B14F-4D97-AF65-F5344CB8AC3E}">
        <p14:creationId xmlns:p14="http://schemas.microsoft.com/office/powerpoint/2010/main" val="29292562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52"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7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4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E5B8153-720C-438A-BF48-10E36C3D63EE}"/>
              </a:ext>
            </a:extLst>
          </p:cNvPr>
          <p:cNvSpPr/>
          <p:nvPr/>
        </p:nvSpPr>
        <p:spPr>
          <a:xfrm>
            <a:off x="1589835" y="1545445"/>
            <a:ext cx="2465740"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Help us</a:t>
            </a:r>
            <a:endParaRPr lang="en-US" sz="4800" dirty="0"/>
          </a:p>
        </p:txBody>
      </p:sp>
      <p:sp>
        <p:nvSpPr>
          <p:cNvPr id="3" name="Rectangle 2">
            <a:extLst>
              <a:ext uri="{FF2B5EF4-FFF2-40B4-BE49-F238E27FC236}">
                <a16:creationId xmlns:a16="http://schemas.microsoft.com/office/drawing/2014/main" id="{99505E07-9D23-4481-814A-6CB637DD6E0F}"/>
              </a:ext>
            </a:extLst>
          </p:cNvPr>
          <p:cNvSpPr/>
          <p:nvPr/>
        </p:nvSpPr>
        <p:spPr>
          <a:xfrm>
            <a:off x="5211339" y="1545445"/>
            <a:ext cx="2342308"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so that</a:t>
            </a:r>
            <a:endParaRPr lang="en-US" sz="4800" dirty="0"/>
          </a:p>
        </p:txBody>
      </p:sp>
      <p:sp>
        <p:nvSpPr>
          <p:cNvPr id="4" name="Rectangle 3">
            <a:extLst>
              <a:ext uri="{FF2B5EF4-FFF2-40B4-BE49-F238E27FC236}">
                <a16:creationId xmlns:a16="http://schemas.microsoft.com/office/drawing/2014/main" id="{C50D0EA4-A342-44D4-9CD9-443CF8C283A4}"/>
              </a:ext>
            </a:extLst>
          </p:cNvPr>
          <p:cNvSpPr/>
          <p:nvPr/>
        </p:nvSpPr>
        <p:spPr>
          <a:xfrm>
            <a:off x="1589835" y="3013501"/>
            <a:ext cx="3621504"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we are not</a:t>
            </a:r>
            <a:endParaRPr lang="en-US" sz="4800" dirty="0"/>
          </a:p>
        </p:txBody>
      </p:sp>
      <p:sp>
        <p:nvSpPr>
          <p:cNvPr id="8" name="Rectangle 7">
            <a:extLst>
              <a:ext uri="{FF2B5EF4-FFF2-40B4-BE49-F238E27FC236}">
                <a16:creationId xmlns:a16="http://schemas.microsoft.com/office/drawing/2014/main" id="{D4BA8B8C-2E30-45B4-8635-62503A16CE9E}"/>
              </a:ext>
            </a:extLst>
          </p:cNvPr>
          <p:cNvSpPr/>
          <p:nvPr/>
        </p:nvSpPr>
        <p:spPr>
          <a:xfrm>
            <a:off x="6584013" y="3013501"/>
            <a:ext cx="2956259"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tempted</a:t>
            </a:r>
            <a:endParaRPr lang="en-US" sz="4800" dirty="0"/>
          </a:p>
        </p:txBody>
      </p:sp>
      <p:sp>
        <p:nvSpPr>
          <p:cNvPr id="10" name="Rectangle 9">
            <a:extLst>
              <a:ext uri="{FF2B5EF4-FFF2-40B4-BE49-F238E27FC236}">
                <a16:creationId xmlns:a16="http://schemas.microsoft.com/office/drawing/2014/main" id="{10DC0C66-5866-48CC-B410-DB9CCB086609}"/>
              </a:ext>
            </a:extLst>
          </p:cNvPr>
          <p:cNvSpPr/>
          <p:nvPr/>
        </p:nvSpPr>
        <p:spPr>
          <a:xfrm>
            <a:off x="1589835" y="4481558"/>
            <a:ext cx="2007281"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to sin</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pic>
        <p:nvPicPr>
          <p:cNvPr id="7" name="Recorded Sound">
            <a:hlinkClick r:id="" action="ppaction://media"/>
            <a:extLst>
              <a:ext uri="{FF2B5EF4-FFF2-40B4-BE49-F238E27FC236}">
                <a16:creationId xmlns:a16="http://schemas.microsoft.com/office/drawing/2014/main" id="{58936339-C4FC-4619-BDC1-A366867DDA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13105" y="-1503971"/>
            <a:ext cx="609600" cy="609600"/>
          </a:xfrm>
          <a:prstGeom prst="rect">
            <a:avLst/>
          </a:prstGeom>
        </p:spPr>
      </p:pic>
    </p:spTree>
    <p:extLst>
      <p:ext uri="{BB962C8B-B14F-4D97-AF65-F5344CB8AC3E}">
        <p14:creationId xmlns:p14="http://schemas.microsoft.com/office/powerpoint/2010/main" val="232664039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85"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2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0" nodeType="withEffect">
                                  <p:stCondLst>
                                    <p:cond delay="3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xit" presetSubtype="0" fill="hold" grpId="0" nodeType="withEffect">
                                  <p:stCondLst>
                                    <p:cond delay="925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830527" y="1893448"/>
            <a:ext cx="10530945" cy="13159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Jesus said: “When you pray, say:</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514303-BF94-4CC9-9274-7533E548F407}"/>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a:extLst>
              <a:ext uri="{FF2B5EF4-FFF2-40B4-BE49-F238E27FC236}">
                <a16:creationId xmlns:a16="http://schemas.microsoft.com/office/drawing/2014/main" id="{0829DE0B-8864-43A3-A27A-EFDAA9ECB7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44496" y="-1403997"/>
            <a:ext cx="609600" cy="609600"/>
          </a:xfrm>
          <a:prstGeom prst="rect">
            <a:avLst/>
          </a:prstGeom>
        </p:spPr>
      </p:pic>
    </p:spTree>
    <p:extLst>
      <p:ext uri="{BB962C8B-B14F-4D97-AF65-F5344CB8AC3E}">
        <p14:creationId xmlns:p14="http://schemas.microsoft.com/office/powerpoint/2010/main" val="294233764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44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11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4DF2842-ED55-4BDC-B8E9-92FC531C6D09}"/>
              </a:ext>
            </a:extLst>
          </p:cNvPr>
          <p:cNvSpPr/>
          <p:nvPr/>
        </p:nvSpPr>
        <p:spPr>
          <a:xfrm>
            <a:off x="1665048" y="2329665"/>
            <a:ext cx="2569934"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Save us</a:t>
            </a:r>
            <a:endParaRPr lang="en-US" sz="4800" dirty="0"/>
          </a:p>
        </p:txBody>
      </p:sp>
      <p:sp>
        <p:nvSpPr>
          <p:cNvPr id="3" name="Rectangle 2">
            <a:extLst>
              <a:ext uri="{FF2B5EF4-FFF2-40B4-BE49-F238E27FC236}">
                <a16:creationId xmlns:a16="http://schemas.microsoft.com/office/drawing/2014/main" id="{D143F707-6BE7-49D1-8579-79DF6DDDE286}"/>
              </a:ext>
            </a:extLst>
          </p:cNvPr>
          <p:cNvSpPr/>
          <p:nvPr/>
        </p:nvSpPr>
        <p:spPr>
          <a:xfrm>
            <a:off x="5188725" y="2329665"/>
            <a:ext cx="5910592"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from the evil one</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r>
              <a:rPr lang="en-US" sz="4800" spc="150" dirty="0">
                <a:latin typeface="Century Gothic" panose="020B0502020202020204" pitchFamily="34" charset="0"/>
                <a:ea typeface="Times New Roman" panose="02020603050405020304" pitchFamily="18" charset="0"/>
                <a:cs typeface="Arial" panose="020B0604020202020204" pitchFamily="34" charset="0"/>
              </a:rPr>
              <a:t> </a:t>
            </a:r>
            <a:endParaRPr lang="en-US" sz="4800" dirty="0"/>
          </a:p>
        </p:txBody>
      </p:sp>
      <p:pic>
        <p:nvPicPr>
          <p:cNvPr id="4" name="Recorded Sound">
            <a:hlinkClick r:id="" action="ppaction://media"/>
            <a:extLst>
              <a:ext uri="{FF2B5EF4-FFF2-40B4-BE49-F238E27FC236}">
                <a16:creationId xmlns:a16="http://schemas.microsoft.com/office/drawing/2014/main" id="{2E1FB5F9-A872-4B6A-A89B-BE945B0853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87296" y="-1522338"/>
            <a:ext cx="609600" cy="609600"/>
          </a:xfrm>
          <a:prstGeom prst="rect">
            <a:avLst/>
          </a:prstGeom>
        </p:spPr>
      </p:pic>
    </p:spTree>
    <p:extLst>
      <p:ext uri="{BB962C8B-B14F-4D97-AF65-F5344CB8AC3E}">
        <p14:creationId xmlns:p14="http://schemas.microsoft.com/office/powerpoint/2010/main" val="349352598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67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63413-BC51-46B5-8DD3-19CF919E224F}"/>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C6039E3-38C7-4F09-90D1-69A0E8E664FC}"/>
              </a:ext>
            </a:extLst>
          </p:cNvPr>
          <p:cNvSpPr/>
          <p:nvPr/>
        </p:nvSpPr>
        <p:spPr>
          <a:xfrm>
            <a:off x="1222146" y="1517212"/>
            <a:ext cx="2945037"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For yours</a:t>
            </a:r>
            <a:endParaRPr lang="en-US" sz="4800" dirty="0"/>
          </a:p>
        </p:txBody>
      </p:sp>
      <p:sp>
        <p:nvSpPr>
          <p:cNvPr id="3" name="Rectangle 2">
            <a:extLst>
              <a:ext uri="{FF2B5EF4-FFF2-40B4-BE49-F238E27FC236}">
                <a16:creationId xmlns:a16="http://schemas.microsoft.com/office/drawing/2014/main" id="{9EA3FA51-70D4-437B-A6A3-6C6CB3A11C6F}"/>
              </a:ext>
            </a:extLst>
          </p:cNvPr>
          <p:cNvSpPr/>
          <p:nvPr/>
        </p:nvSpPr>
        <p:spPr>
          <a:xfrm>
            <a:off x="5548820" y="1517212"/>
            <a:ext cx="4951997"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is the kingdom</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sp>
        <p:nvSpPr>
          <p:cNvPr id="4" name="Rectangle 3">
            <a:extLst>
              <a:ext uri="{FF2B5EF4-FFF2-40B4-BE49-F238E27FC236}">
                <a16:creationId xmlns:a16="http://schemas.microsoft.com/office/drawing/2014/main" id="{A1ADD67E-99AB-45FE-94EB-C24366B4C0D5}"/>
              </a:ext>
            </a:extLst>
          </p:cNvPr>
          <p:cNvSpPr/>
          <p:nvPr/>
        </p:nvSpPr>
        <p:spPr>
          <a:xfrm>
            <a:off x="1222146" y="2919028"/>
            <a:ext cx="5085046"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and the power</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sp>
        <p:nvSpPr>
          <p:cNvPr id="7" name="Rectangle 6">
            <a:extLst>
              <a:ext uri="{FF2B5EF4-FFF2-40B4-BE49-F238E27FC236}">
                <a16:creationId xmlns:a16="http://schemas.microsoft.com/office/drawing/2014/main" id="{CC952877-D64E-494C-805D-FDEBE5167B25}"/>
              </a:ext>
            </a:extLst>
          </p:cNvPr>
          <p:cNvSpPr/>
          <p:nvPr/>
        </p:nvSpPr>
        <p:spPr>
          <a:xfrm>
            <a:off x="6827854" y="2919028"/>
            <a:ext cx="4431021"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and the glory</a:t>
            </a:r>
            <a:endParaRPr lang="en-US" sz="4800" dirty="0"/>
          </a:p>
        </p:txBody>
      </p:sp>
      <p:sp>
        <p:nvSpPr>
          <p:cNvPr id="8" name="Rectangle 7">
            <a:extLst>
              <a:ext uri="{FF2B5EF4-FFF2-40B4-BE49-F238E27FC236}">
                <a16:creationId xmlns:a16="http://schemas.microsoft.com/office/drawing/2014/main" id="{7C75EA98-5ECD-4A10-8854-C29815F539EA}"/>
              </a:ext>
            </a:extLst>
          </p:cNvPr>
          <p:cNvSpPr/>
          <p:nvPr/>
        </p:nvSpPr>
        <p:spPr>
          <a:xfrm>
            <a:off x="1263608" y="4320844"/>
            <a:ext cx="2619628"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forever</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sp>
        <p:nvSpPr>
          <p:cNvPr id="11" name="Rectangle 10">
            <a:extLst>
              <a:ext uri="{FF2B5EF4-FFF2-40B4-BE49-F238E27FC236}">
                <a16:creationId xmlns:a16="http://schemas.microsoft.com/office/drawing/2014/main" id="{2CF4EAC4-5229-4ED3-A75E-864B8040216A}"/>
              </a:ext>
            </a:extLst>
          </p:cNvPr>
          <p:cNvSpPr/>
          <p:nvPr/>
        </p:nvSpPr>
        <p:spPr>
          <a:xfrm>
            <a:off x="4807827" y="4320844"/>
            <a:ext cx="2576346" cy="830997"/>
          </a:xfrm>
          <a:prstGeom prst="rect">
            <a:avLst/>
          </a:prstGeom>
        </p:spPr>
        <p:txBody>
          <a:bodyPr wrap="none">
            <a:spAutoFit/>
          </a:bodyPr>
          <a:lstStyle/>
          <a:p>
            <a:r>
              <a:rPr lang="en-US" sz="4800" spc="150" dirty="0">
                <a:latin typeface="Century Gothic" panose="020B0502020202020204" pitchFamily="34" charset="0"/>
                <a:ea typeface="Times New Roman" panose="02020603050405020304" pitchFamily="18" charset="0"/>
                <a:cs typeface="Arial" panose="020B0604020202020204" pitchFamily="34" charset="0"/>
              </a:rPr>
              <a:t>Amen</a:t>
            </a:r>
            <a:r>
              <a:rPr lang="en-US" sz="4800" b="1" spc="150" dirty="0">
                <a:solidFill>
                  <a:srgbClr val="FF0000"/>
                </a:solidFill>
                <a:latin typeface="Century Gothic" panose="020B0502020202020204" pitchFamily="34" charset="0"/>
                <a:ea typeface="Times New Roman" panose="02020603050405020304" pitchFamily="18" charset="0"/>
                <a:cs typeface="Arial" panose="020B0604020202020204" pitchFamily="34" charset="0"/>
              </a:rPr>
              <a:t>.”</a:t>
            </a:r>
            <a:endParaRPr lang="en-US" sz="4800" b="1" dirty="0">
              <a:solidFill>
                <a:srgbClr val="FF0000"/>
              </a:solidFill>
            </a:endParaRPr>
          </a:p>
        </p:txBody>
      </p:sp>
      <p:pic>
        <p:nvPicPr>
          <p:cNvPr id="12" name="Recorded Sound">
            <a:hlinkClick r:id="" action="ppaction://media"/>
            <a:extLst>
              <a:ext uri="{FF2B5EF4-FFF2-40B4-BE49-F238E27FC236}">
                <a16:creationId xmlns:a16="http://schemas.microsoft.com/office/drawing/2014/main" id="{3D4134F4-1C3F-4896-A20C-62DD2D83799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89864" y="-1380414"/>
            <a:ext cx="609600" cy="609600"/>
          </a:xfrm>
          <a:prstGeom prst="rect">
            <a:avLst/>
          </a:prstGeom>
        </p:spPr>
      </p:pic>
    </p:spTree>
    <p:extLst>
      <p:ext uri="{BB962C8B-B14F-4D97-AF65-F5344CB8AC3E}">
        <p14:creationId xmlns:p14="http://schemas.microsoft.com/office/powerpoint/2010/main" val="304556585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275" fill="hold"/>
                                        <p:tgtEl>
                                          <p:spTgt spid="12"/>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9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47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grpId="0" nodeType="withEffect">
                                  <p:stCondLst>
                                    <p:cond delay="60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10" presetClass="exit" presetSubtype="0" fill="hold" grpId="0" nodeType="withEffect">
                                  <p:stCondLst>
                                    <p:cond delay="15000"/>
                                  </p:stCondLst>
                                  <p:childTnLst>
                                    <p:animEffect transition="out" filter="fade">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2"/>
                </p:tgtEl>
              </p:cMediaNode>
            </p:audio>
          </p:childTnLst>
        </p:cTn>
      </p:par>
    </p:tnLst>
    <p:bldLst>
      <p:bldP spid="6" grpId="0" animBg="1"/>
      <p:bldP spid="2" grpId="0"/>
      <p:bldP spid="3" grpId="0"/>
      <p:bldP spid="4" grpId="0"/>
      <p:bldP spid="7"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824949" y="1868874"/>
            <a:ext cx="10186445" cy="2333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Our Father in heaven, may your</a:t>
            </a:r>
          </a:p>
          <a:p>
            <a:pPr algn="l">
              <a:lnSpc>
                <a:spcPct val="150000"/>
              </a:lnSpc>
            </a:pPr>
            <a:r>
              <a:rPr lang="en-US" sz="4400" dirty="0">
                <a:latin typeface="Century Gothic" panose="020B0502020202020204" pitchFamily="34" charset="0"/>
              </a:rPr>
              <a:t>name be set apart as holy.</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3226AB-2818-40AB-8385-623290D4D6F6}"/>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Recorded Sound">
            <a:hlinkClick r:id="" action="ppaction://media"/>
            <a:extLst>
              <a:ext uri="{FF2B5EF4-FFF2-40B4-BE49-F238E27FC236}">
                <a16:creationId xmlns:a16="http://schemas.microsoft.com/office/drawing/2014/main" id="{9386DCB2-4034-4AE9-9CC3-8240C5C6C3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68624" y="-1486975"/>
            <a:ext cx="609600" cy="609600"/>
          </a:xfrm>
          <a:prstGeom prst="rect">
            <a:avLst/>
          </a:prstGeom>
        </p:spPr>
      </p:pic>
    </p:spTree>
    <p:extLst>
      <p:ext uri="{BB962C8B-B14F-4D97-AF65-F5344CB8AC3E}">
        <p14:creationId xmlns:p14="http://schemas.microsoft.com/office/powerpoint/2010/main" val="372169513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44"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4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6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824949" y="1868875"/>
            <a:ext cx="10186445" cy="15601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May your kingdom come.</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3226AB-2818-40AB-8385-623290D4D6F6}"/>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Recorded Sound">
            <a:hlinkClick r:id="" action="ppaction://media"/>
            <a:extLst>
              <a:ext uri="{FF2B5EF4-FFF2-40B4-BE49-F238E27FC236}">
                <a16:creationId xmlns:a16="http://schemas.microsoft.com/office/drawing/2014/main" id="{0E083999-11F3-43C7-81E5-81C52E50F7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11424" y="-1544089"/>
            <a:ext cx="609600" cy="609600"/>
          </a:xfrm>
          <a:prstGeom prst="rect">
            <a:avLst/>
          </a:prstGeom>
        </p:spPr>
      </p:pic>
    </p:spTree>
    <p:extLst>
      <p:ext uri="{BB962C8B-B14F-4D97-AF65-F5344CB8AC3E}">
        <p14:creationId xmlns:p14="http://schemas.microsoft.com/office/powerpoint/2010/main" val="365726287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0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50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2777" y="1971472"/>
            <a:ext cx="10186445" cy="25108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May what </a:t>
            </a:r>
            <a:r>
              <a:rPr lang="en-US" sz="4400" i="1" dirty="0">
                <a:latin typeface="Century Gothic" panose="020B0502020202020204" pitchFamily="34" charset="0"/>
              </a:rPr>
              <a:t>you</a:t>
            </a:r>
            <a:r>
              <a:rPr lang="en-US" sz="4400" dirty="0">
                <a:latin typeface="Century Gothic" panose="020B0502020202020204" pitchFamily="34" charset="0"/>
              </a:rPr>
              <a:t> want to happen</a:t>
            </a:r>
          </a:p>
          <a:p>
            <a:pPr algn="l">
              <a:lnSpc>
                <a:spcPct val="150000"/>
              </a:lnSpc>
            </a:pPr>
            <a:r>
              <a:rPr lang="en-US" sz="4400" dirty="0">
                <a:latin typeface="Century Gothic" panose="020B0502020202020204" pitchFamily="34" charset="0"/>
              </a:rPr>
              <a:t>really happen.</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606EDE-2BF7-4165-A64F-DD0144262287}"/>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Recorded Sound">
            <a:hlinkClick r:id="" action="ppaction://media"/>
            <a:extLst>
              <a:ext uri="{FF2B5EF4-FFF2-40B4-BE49-F238E27FC236}">
                <a16:creationId xmlns:a16="http://schemas.microsoft.com/office/drawing/2014/main" id="{407EF6B8-77E4-4A2A-B526-D834D9BF28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53056" y="-1530011"/>
            <a:ext cx="609600" cy="609600"/>
          </a:xfrm>
          <a:prstGeom prst="rect">
            <a:avLst/>
          </a:prstGeom>
        </p:spPr>
      </p:pic>
    </p:spTree>
    <p:extLst>
      <p:ext uri="{BB962C8B-B14F-4D97-AF65-F5344CB8AC3E}">
        <p14:creationId xmlns:p14="http://schemas.microsoft.com/office/powerpoint/2010/main" val="239935373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3"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4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0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525781" y="1592107"/>
            <a:ext cx="11666220" cy="41245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May this will of yours be done on earth,</a:t>
            </a:r>
          </a:p>
          <a:p>
            <a:pPr algn="l">
              <a:lnSpc>
                <a:spcPct val="150000"/>
              </a:lnSpc>
            </a:pPr>
            <a:r>
              <a:rPr lang="en-US" sz="4400" dirty="0">
                <a:latin typeface="Century Gothic" panose="020B0502020202020204" pitchFamily="34" charset="0"/>
              </a:rPr>
              <a:t>just like your will is done in heaven.</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AF1C1C6-479D-4A80-BDE7-00FF1318CC8A}"/>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Recorded Sound">
            <a:hlinkClick r:id="" action="ppaction://media"/>
            <a:extLst>
              <a:ext uri="{FF2B5EF4-FFF2-40B4-BE49-F238E27FC236}">
                <a16:creationId xmlns:a16="http://schemas.microsoft.com/office/drawing/2014/main" id="{4DBF6E4A-43DB-43A3-B594-F9B0CD1C64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94304" y="-1545590"/>
            <a:ext cx="609600" cy="609600"/>
          </a:xfrm>
          <a:prstGeom prst="rect">
            <a:avLst/>
          </a:prstGeom>
        </p:spPr>
      </p:pic>
    </p:spTree>
    <p:extLst>
      <p:ext uri="{BB962C8B-B14F-4D97-AF65-F5344CB8AC3E}">
        <p14:creationId xmlns:p14="http://schemas.microsoft.com/office/powerpoint/2010/main" val="415836394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8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4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72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2777" y="1971472"/>
            <a:ext cx="10186445" cy="12378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Give us our bread to eat every day.</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C07D9F-575D-4D2B-90EA-D68B28FC2D51}"/>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Recorded Sound">
            <a:hlinkClick r:id="" action="ppaction://media"/>
            <a:extLst>
              <a:ext uri="{FF2B5EF4-FFF2-40B4-BE49-F238E27FC236}">
                <a16:creationId xmlns:a16="http://schemas.microsoft.com/office/drawing/2014/main" id="{C992DBA5-22D2-4F59-BBD5-B8A3AB9F14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77568" y="-1530011"/>
            <a:ext cx="609600" cy="609600"/>
          </a:xfrm>
          <a:prstGeom prst="rect">
            <a:avLst/>
          </a:prstGeom>
        </p:spPr>
      </p:pic>
    </p:spTree>
    <p:extLst>
      <p:ext uri="{BB962C8B-B14F-4D97-AF65-F5344CB8AC3E}">
        <p14:creationId xmlns:p14="http://schemas.microsoft.com/office/powerpoint/2010/main" val="83609834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0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850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2777" y="2174148"/>
            <a:ext cx="10186445" cy="11607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400" dirty="0">
                <a:latin typeface="Century Gothic" panose="020B0502020202020204" pitchFamily="34" charset="0"/>
              </a:rPr>
              <a:t>Forgive us our sins.</a:t>
            </a:r>
          </a:p>
        </p:txBody>
      </p:sp>
      <p:sp>
        <p:nvSpPr>
          <p:cNvPr id="5" name="Rectangle 4">
            <a:extLst>
              <a:ext uri="{FF2B5EF4-FFF2-40B4-BE49-F238E27FC236}">
                <a16:creationId xmlns:a16="http://schemas.microsoft.com/office/drawing/2014/main" id="{C57C37C5-C97E-4FC2-8F8E-6957E92DBBFB}"/>
              </a:ext>
            </a:extLst>
          </p:cNvPr>
          <p:cNvSpPr/>
          <p:nvPr/>
        </p:nvSpPr>
        <p:spPr>
          <a:xfrm>
            <a:off x="0" y="0"/>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CA195-0424-4C8E-AA13-FBE439A5BA8D}"/>
              </a:ext>
            </a:extLst>
          </p:cNvPr>
          <p:cNvSpPr/>
          <p:nvPr/>
        </p:nvSpPr>
        <p:spPr>
          <a:xfrm>
            <a:off x="0" y="6314661"/>
            <a:ext cx="12192000" cy="530894"/>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A6AF76-CCF2-40AD-A448-E9020944E9B5}"/>
              </a:ext>
            </a:extLst>
          </p:cNvPr>
          <p:cNvSpPr/>
          <p:nvPr/>
        </p:nvSpPr>
        <p:spPr>
          <a:xfrm>
            <a:off x="10664913" y="-1182175"/>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Recorded Sound">
            <a:hlinkClick r:id="" action="ppaction://media"/>
            <a:extLst>
              <a:ext uri="{FF2B5EF4-FFF2-40B4-BE49-F238E27FC236}">
                <a16:creationId xmlns:a16="http://schemas.microsoft.com/office/drawing/2014/main" id="{299C9B9A-8D0E-417A-9BFB-0D830C0CBE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94304" y="-1486975"/>
            <a:ext cx="609600" cy="609600"/>
          </a:xfrm>
          <a:prstGeom prst="rect">
            <a:avLst/>
          </a:prstGeom>
        </p:spPr>
      </p:pic>
    </p:spTree>
    <p:extLst>
      <p:ext uri="{BB962C8B-B14F-4D97-AF65-F5344CB8AC3E}">
        <p14:creationId xmlns:p14="http://schemas.microsoft.com/office/powerpoint/2010/main" val="24408130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85"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600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433</Words>
  <Application>Microsoft Office PowerPoint</Application>
  <PresentationFormat>Widescreen</PresentationFormat>
  <Paragraphs>89</Paragraphs>
  <Slides>31</Slides>
  <Notes>0</Notes>
  <HiddenSlides>0</HiddenSlides>
  <MMClips>31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March</dc:creator>
  <cp:lastModifiedBy>Carol Hale</cp:lastModifiedBy>
  <cp:revision>47</cp:revision>
  <dcterms:created xsi:type="dcterms:W3CDTF">2018-11-05T14:58:35Z</dcterms:created>
  <dcterms:modified xsi:type="dcterms:W3CDTF">2019-02-21T18:03:22Z</dcterms:modified>
</cp:coreProperties>
</file>