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21" r:id="rId11"/>
    <p:sldId id="306" r:id="rId12"/>
    <p:sldId id="308" r:id="rId13"/>
    <p:sldId id="319" r:id="rId14"/>
    <p:sldId id="320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990000"/>
    <a:srgbClr val="FE9202"/>
    <a:srgbClr val="FF0066"/>
    <a:srgbClr val="2F5597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20" autoAdjust="0"/>
    <p:restoredTop sz="94280" autoAdjust="0"/>
  </p:normalViewPr>
  <p:slideViewPr>
    <p:cSldViewPr snapToGrid="0">
      <p:cViewPr>
        <p:scale>
          <a:sx n="92" d="100"/>
          <a:sy n="92" d="100"/>
        </p:scale>
        <p:origin x="70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1" y="685220"/>
            <a:ext cx="8863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12. Jesus Loves the Little Children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47F94-0D8E-264A-9711-A842787B29C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/>
          <a:stretch/>
        </p:blipFill>
        <p:spPr bwMode="auto">
          <a:xfrm>
            <a:off x="1140895" y="1991337"/>
            <a:ext cx="2750621" cy="334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04142D-4190-844B-85A9-6FBAB1115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2113" y="-3032782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4601A7-94AB-104D-8028-578A2337F0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70991" y="1209750"/>
            <a:ext cx="8304756" cy="21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were bringing to him little children, that he should touch them, but the disciples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rebuked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those who were bringing them.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1155D4-423F-5F45-BF35-6FD14188E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0837" y="-331160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2AF85A-7BAC-624B-BB4D-D9EAC0835E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310" y="1172653"/>
            <a:ext cx="7999957" cy="207146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when Jesus saw it, he was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indignation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said to them, “Allow the little children to come to me!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51EF73-474E-CC46-A28E-C033D0D8D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545349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6EBB1C-5AAD-1640-A34C-C6C6FCBB1B8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18" y="1027218"/>
            <a:ext cx="8345122" cy="176348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forbid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them, for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God’s Kingdom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belongs to such as these. 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E0072C-5964-F04D-B9FE-992D0529F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1442" y="-237736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85D562-E29C-C24E-A287-80B00148C1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1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certainly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tell you, whoever will not receive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God’s Kingdom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a little child, he will in no way enter into it.”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0AE825-90A1-DE42-B678-4097A14C4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0631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70114A-37D9-0946-AD1C-7A3B9196F01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033153"/>
            <a:ext cx="8036559" cy="153484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He took them in his arms, and blessed them, laying his hands on them.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FC78FE-6156-6046-95AC-6ECC6C326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278449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A98FD7-C0FF-194F-92A4-AB7065CAE31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BE86EA-0792-7B48-9053-F04CFBE65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2224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rebuke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584" y="2593605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453247" y="2593605"/>
            <a:ext cx="231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K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50360" y="3634102"/>
            <a:ext cx="215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scold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F57394-447C-F544-8F28-D2DB823A5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62954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65EEBB-84F1-3048-B9FF-3316C39DF73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832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forbid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1667" y="3779724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stop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233172" y="285011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(f</a:t>
            </a:r>
            <a:r>
              <a:rPr lang="en-US" sz="4000" b="1" i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572000" y="2669406"/>
            <a:ext cx="14550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F31E76-BFC5-F14E-B2ED-E6ABA608C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6772" y="-251196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EDDC1-DA48-694A-B550-164A2145534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74667"/>
            <a:ext cx="9144000" cy="1190909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move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791" y="2506958"/>
            <a:ext cx="25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784231"/>
            <a:ext cx="396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feel strongly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4CF04E-5E8C-5D45-ADD2-84256E5DE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9" y="-2655042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68AAB6-53BA-2D4C-97C9-A4F9466716E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God's Kingdom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244" y="3736158"/>
            <a:ext cx="735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everywhere that Jesus is King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8682" y="2656623"/>
            <a:ext cx="3579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(K</a:t>
            </a:r>
            <a:r>
              <a:rPr lang="en-US" sz="4000" b="1" i="1" dirty="0">
                <a:solidFill>
                  <a:srgbClr val="99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ING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3E92EA-D852-9941-9AA4-54382F55B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5116" y="-1973490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8A2965-B949-A842-8EE7-7DDD2A5FA65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3605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indignation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6524" y="2722708"/>
            <a:ext cx="1441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99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tion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825" y="3888891"/>
            <a:ext cx="4926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anger at unfairness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4184077" y="2957760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2C67D-2FBD-7341-AF2C-06B592F2886C}"/>
              </a:ext>
            </a:extLst>
          </p:cNvPr>
          <p:cNvSpPr txBox="1"/>
          <p:nvPr/>
        </p:nvSpPr>
        <p:spPr>
          <a:xfrm>
            <a:off x="2900269" y="293574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1385A-2000-0943-BFDC-4A7FCE15634B}"/>
              </a:ext>
            </a:extLst>
          </p:cNvPr>
          <p:cNvSpPr txBox="1"/>
          <p:nvPr/>
        </p:nvSpPr>
        <p:spPr>
          <a:xfrm>
            <a:off x="1893048" y="2915102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8C105A-C0D4-DE49-8D7B-B06EBCA47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0269" y="-2478792"/>
            <a:ext cx="812800" cy="812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1EC6BA-CF93-1F49-A2DA-50D070D7C1A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3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certainly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491409" y="2703552"/>
            <a:ext cx="18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4174433" y="2734319"/>
            <a:ext cx="151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3583588" y="3815461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for sure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5550195" y="2734320"/>
            <a:ext cx="1645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E0A1A-F601-8A48-8F78-0B0D2E1FF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292031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EBC3A9-E7E7-894A-B8CD-A406A9564D7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Mark 10:13 -16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" y="8206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Jesus Loves the </a:t>
            </a: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Little Children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03B901-434C-DA40-8414-09F6DFFC8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29633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9DB40A-5B78-3D43-A684-A7F2DC0F705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80378</TotalTime>
  <Words>185</Words>
  <Application>Microsoft Macintosh PowerPoint</Application>
  <PresentationFormat>On-screen Show (16:10)</PresentationFormat>
  <Paragraphs>40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404</cp:revision>
  <dcterms:created xsi:type="dcterms:W3CDTF">2017-01-10T01:35:56Z</dcterms:created>
  <dcterms:modified xsi:type="dcterms:W3CDTF">2018-03-20T15:11:33Z</dcterms:modified>
</cp:coreProperties>
</file>