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323" r:id="rId2"/>
    <p:sldId id="258" r:id="rId3"/>
    <p:sldId id="384" r:id="rId4"/>
    <p:sldId id="385" r:id="rId5"/>
    <p:sldId id="386" r:id="rId6"/>
    <p:sldId id="387" r:id="rId7"/>
    <p:sldId id="388" r:id="rId8"/>
    <p:sldId id="389" r:id="rId9"/>
    <p:sldId id="390" r:id="rId10"/>
    <p:sldId id="391" r:id="rId11"/>
    <p:sldId id="392" r:id="rId12"/>
    <p:sldId id="393" r:id="rId13"/>
    <p:sldId id="394" r:id="rId14"/>
    <p:sldId id="395" r:id="rId15"/>
    <p:sldId id="396" r:id="rId16"/>
    <p:sldId id="397" r:id="rId17"/>
    <p:sldId id="398" r:id="rId18"/>
    <p:sldId id="399" r:id="rId19"/>
    <p:sldId id="400" r:id="rId20"/>
    <p:sldId id="401" r:id="rId21"/>
    <p:sldId id="402" r:id="rId22"/>
    <p:sldId id="403" r:id="rId23"/>
    <p:sldId id="404" r:id="rId24"/>
    <p:sldId id="405" r:id="rId25"/>
    <p:sldId id="406" r:id="rId26"/>
    <p:sldId id="407" r:id="rId27"/>
    <p:sldId id="434" r:id="rId28"/>
    <p:sldId id="435" r:id="rId29"/>
    <p:sldId id="295" r:id="rId30"/>
    <p:sldId id="296" r:id="rId31"/>
    <p:sldId id="297" r:id="rId32"/>
    <p:sldId id="436" r:id="rId33"/>
    <p:sldId id="279" r:id="rId34"/>
    <p:sldId id="301" r:id="rId35"/>
    <p:sldId id="362" r:id="rId36"/>
    <p:sldId id="409" r:id="rId37"/>
    <p:sldId id="410" r:id="rId38"/>
    <p:sldId id="411" r:id="rId39"/>
    <p:sldId id="412" r:id="rId40"/>
    <p:sldId id="413" r:id="rId41"/>
    <p:sldId id="414" r:id="rId42"/>
    <p:sldId id="438" r:id="rId43"/>
    <p:sldId id="415" r:id="rId44"/>
    <p:sldId id="416" r:id="rId45"/>
    <p:sldId id="417" r:id="rId46"/>
    <p:sldId id="418" r:id="rId47"/>
    <p:sldId id="419" r:id="rId48"/>
    <p:sldId id="420" r:id="rId49"/>
    <p:sldId id="421" r:id="rId50"/>
    <p:sldId id="422" r:id="rId51"/>
    <p:sldId id="423" r:id="rId52"/>
    <p:sldId id="426" r:id="rId53"/>
    <p:sldId id="425" r:id="rId54"/>
    <p:sldId id="433" r:id="rId55"/>
    <p:sldId id="427" r:id="rId56"/>
    <p:sldId id="428" r:id="rId57"/>
    <p:sldId id="429" r:id="rId58"/>
    <p:sldId id="430" r:id="rId59"/>
    <p:sldId id="431" r:id="rId60"/>
    <p:sldId id="432" r:id="rId61"/>
    <p:sldId id="437" r:id="rId62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C1414"/>
    <a:srgbClr val="ED7D31"/>
    <a:srgbClr val="C507F9"/>
    <a:srgbClr val="990000"/>
    <a:srgbClr val="1506D4"/>
    <a:srgbClr val="FE920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41" autoAdjust="0"/>
    <p:restoredTop sz="94280" autoAdjust="0"/>
  </p:normalViewPr>
  <p:slideViewPr>
    <p:cSldViewPr snapToGrid="0">
      <p:cViewPr>
        <p:scale>
          <a:sx n="84" d="100"/>
          <a:sy n="84" d="100"/>
        </p:scale>
        <p:origin x="480" y="1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40380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52859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2299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74296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7993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34518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73821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01314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88659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10864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4518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6/1/18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4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32.mp3"/><Relationship Id="rId7" Type="http://schemas.openxmlformats.org/officeDocument/2006/relationships/slideLayout" Target="../slideLayouts/slideLayout2.xml"/><Relationship Id="rId2" Type="http://schemas.microsoft.com/office/2007/relationships/media" Target="../media/media31.mp3"/><Relationship Id="rId1" Type="http://schemas.openxmlformats.org/officeDocument/2006/relationships/audio" Target="NULL" TargetMode="External"/><Relationship Id="rId6" Type="http://schemas.openxmlformats.org/officeDocument/2006/relationships/audio" Target="../media/media33.m4a"/><Relationship Id="rId5" Type="http://schemas.microsoft.com/office/2007/relationships/media" Target="../media/media33.m4a"/><Relationship Id="rId4" Type="http://schemas.openxmlformats.org/officeDocument/2006/relationships/audio" Target="../media/media32.mp3"/><Relationship Id="rId9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32.mp3"/><Relationship Id="rId7" Type="http://schemas.openxmlformats.org/officeDocument/2006/relationships/slideLayout" Target="../slideLayouts/slideLayout2.xml"/><Relationship Id="rId2" Type="http://schemas.microsoft.com/office/2007/relationships/media" Target="../media/media31.mp3"/><Relationship Id="rId1" Type="http://schemas.openxmlformats.org/officeDocument/2006/relationships/audio" Target="NULL" TargetMode="External"/><Relationship Id="rId6" Type="http://schemas.openxmlformats.org/officeDocument/2006/relationships/audio" Target="../media/media34.m4a"/><Relationship Id="rId5" Type="http://schemas.microsoft.com/office/2007/relationships/media" Target="../media/media34.m4a"/><Relationship Id="rId4" Type="http://schemas.openxmlformats.org/officeDocument/2006/relationships/audio" Target="../media/media32.mp3"/><Relationship Id="rId9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1.m4a"/><Relationship Id="rId1" Type="http://schemas.microsoft.com/office/2007/relationships/media" Target="../media/media41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4.m4a"/><Relationship Id="rId1" Type="http://schemas.microsoft.com/office/2007/relationships/media" Target="../media/media44.m4a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6.m4a"/><Relationship Id="rId1" Type="http://schemas.microsoft.com/office/2007/relationships/media" Target="../media/media46.m4a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7.m4a"/><Relationship Id="rId1" Type="http://schemas.microsoft.com/office/2007/relationships/media" Target="../media/media47.m4a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8.m4a"/><Relationship Id="rId1" Type="http://schemas.microsoft.com/office/2007/relationships/media" Target="../media/media48.m4a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9.m4a"/><Relationship Id="rId1" Type="http://schemas.microsoft.com/office/2007/relationships/media" Target="../media/media49.m4a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0.m4a"/><Relationship Id="rId1" Type="http://schemas.microsoft.com/office/2007/relationships/media" Target="../media/media50.m4a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1.m4a"/><Relationship Id="rId1" Type="http://schemas.microsoft.com/office/2007/relationships/media" Target="../media/media51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2.m4a"/><Relationship Id="rId1" Type="http://schemas.microsoft.com/office/2007/relationships/media" Target="../media/media52.m4a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3.m4a"/><Relationship Id="rId1" Type="http://schemas.microsoft.com/office/2007/relationships/media" Target="../media/media53.m4a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4.m4a"/><Relationship Id="rId1" Type="http://schemas.microsoft.com/office/2007/relationships/media" Target="../media/media54.m4a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5.m4a"/><Relationship Id="rId1" Type="http://schemas.microsoft.com/office/2007/relationships/media" Target="../media/media55.m4a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6.m4a"/><Relationship Id="rId1" Type="http://schemas.microsoft.com/office/2007/relationships/media" Target="../media/media56.m4a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7.m4a"/><Relationship Id="rId1" Type="http://schemas.microsoft.com/office/2007/relationships/media" Target="../media/media57.m4a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8.m4a"/><Relationship Id="rId1" Type="http://schemas.microsoft.com/office/2007/relationships/media" Target="../media/media58.m4a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9.m4a"/><Relationship Id="rId1" Type="http://schemas.microsoft.com/office/2007/relationships/media" Target="../media/media59.m4a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0.m4a"/><Relationship Id="rId1" Type="http://schemas.microsoft.com/office/2007/relationships/media" Target="../media/media60.m4a"/><Relationship Id="rId4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1.m4a"/><Relationship Id="rId1" Type="http://schemas.microsoft.com/office/2007/relationships/media" Target="../media/media61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2.m4a"/><Relationship Id="rId1" Type="http://schemas.microsoft.com/office/2007/relationships/media" Target="../media/media62.m4a"/><Relationship Id="rId4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3.m4a"/><Relationship Id="rId1" Type="http://schemas.microsoft.com/office/2007/relationships/media" Target="../media/media63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93879" y="2630142"/>
            <a:ext cx="4084799" cy="2333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latin typeface="Century Gothic" panose="020B0502020202020204" pitchFamily="34" charset="0"/>
              </a:rPr>
              <a:t>Story in Easy Read English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entury Gothic" panose="020B0502020202020204" pitchFamily="34" charset="0"/>
              </a:rPr>
              <a:t>Questions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entury Gothic" panose="020B0502020202020204" pitchFamily="34" charset="0"/>
              </a:rPr>
              <a:t>Story in Phrases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270827" y="1791484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992611" y="1264649"/>
            <a:ext cx="2998724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Part 4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234176" y="1852100"/>
            <a:ext cx="6144322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44A26BD-0202-4D46-A2AF-0584AC985AAB}"/>
              </a:ext>
            </a:extLst>
          </p:cNvPr>
          <p:cNvSpPr txBox="1"/>
          <p:nvPr/>
        </p:nvSpPr>
        <p:spPr>
          <a:xfrm>
            <a:off x="150312" y="642377"/>
            <a:ext cx="89014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20. A Mother Begs and Believes</a:t>
            </a:r>
            <a:endParaRPr lang="en-US" sz="42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BE8FEA-DA2C-594A-A81B-12FC0C7967F9}"/>
              </a:ext>
            </a:extLst>
          </p:cNvPr>
          <p:cNvSpPr/>
          <p:nvPr/>
        </p:nvSpPr>
        <p:spPr>
          <a:xfrm>
            <a:off x="7367045" y="-1860463"/>
            <a:ext cx="868809" cy="8688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5AC7F53-06B7-4675-9793-F8C63C6808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151" y="1960198"/>
            <a:ext cx="2499577" cy="321287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A2B0EAF-5390-DC41-886F-B461211362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25600" y="-23241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648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  <p:bldP spid="15" grpId="0"/>
      <p:bldP spid="14" grpId="0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40414" y="1377873"/>
            <a:ext cx="8282630" cy="225118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“Lord, help me,” she begged. 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022D3AC-F587-6848-8008-5E199837D4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399393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6ADCEB4-0BC2-8B45-AE95-FEFFC542C72C}"/>
              </a:ext>
            </a:extLst>
          </p:cNvPr>
          <p:cNvSpPr/>
          <p:nvPr/>
        </p:nvSpPr>
        <p:spPr>
          <a:xfrm>
            <a:off x="7367045" y="-1860463"/>
            <a:ext cx="868809" cy="8688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2624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build="p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6275" y="1571625"/>
            <a:ext cx="7218789" cy="244792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“My daughter has an evil spirit in her. 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258F803-77F9-5D4B-B3DF-D4A9A097B6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087867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1D8E323-EA03-4443-87B7-D4CF3424F523}"/>
              </a:ext>
            </a:extLst>
          </p:cNvPr>
          <p:cNvSpPr/>
          <p:nvPr/>
        </p:nvSpPr>
        <p:spPr>
          <a:xfrm>
            <a:off x="7367045" y="-1860463"/>
            <a:ext cx="868809" cy="8688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9297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build="p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16642" y="1548651"/>
            <a:ext cx="4901743" cy="160089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She is suffering. 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7D0BFB7-6BA2-3847-B3A3-FFF18A2789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63771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4300DDF-C218-6746-8046-10FD94C67F73}"/>
              </a:ext>
            </a:extLst>
          </p:cNvPr>
          <p:cNvSpPr/>
          <p:nvPr/>
        </p:nvSpPr>
        <p:spPr>
          <a:xfrm>
            <a:off x="7367045" y="-1860463"/>
            <a:ext cx="868809" cy="8688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4041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build="p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62813" y="1453662"/>
            <a:ext cx="6791422" cy="2131814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Please, please take it</a:t>
            </a:r>
            <a:b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b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out of her.”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BEC70B3-9ABF-F940-A60D-E5279DA4E9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068782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9A259F4-9649-2543-B4FC-1732397CC0A0}"/>
              </a:ext>
            </a:extLst>
          </p:cNvPr>
          <p:cNvSpPr/>
          <p:nvPr/>
        </p:nvSpPr>
        <p:spPr>
          <a:xfrm>
            <a:off x="7367045" y="-1860463"/>
            <a:ext cx="868809" cy="8688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464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build="p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1406" y="1466287"/>
            <a:ext cx="7881187" cy="211105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first, Jesus did not say a thing. 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A2035B6-1271-7445-8006-759E502953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51659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F0AC3F-1241-854F-B14B-81B7E97A2BF7}"/>
              </a:ext>
            </a:extLst>
          </p:cNvPr>
          <p:cNvSpPr/>
          <p:nvPr/>
        </p:nvSpPr>
        <p:spPr>
          <a:xfrm>
            <a:off x="7367045" y="-1860463"/>
            <a:ext cx="868809" cy="8688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109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build="p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42918" y="1488590"/>
            <a:ext cx="7881187" cy="191074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“Send her away,” the disciples said. 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0D52E7B-827B-214A-8CDF-691D7ABD04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03710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EABAAED-138F-8F46-8BE3-7D14E5D03ECA}"/>
              </a:ext>
            </a:extLst>
          </p:cNvPr>
          <p:cNvSpPr/>
          <p:nvPr/>
        </p:nvSpPr>
        <p:spPr>
          <a:xfrm>
            <a:off x="7367045" y="-1860463"/>
            <a:ext cx="868809" cy="8688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2456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0606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build="p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4785" y="1486735"/>
            <a:ext cx="8018584" cy="1361973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“She keeps crying out to us.”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94CB220-DED0-8F4E-9F97-53272898FF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01855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4D61650-7501-B84D-97B6-18264B17AFEB}"/>
              </a:ext>
            </a:extLst>
          </p:cNvPr>
          <p:cNvSpPr/>
          <p:nvPr/>
        </p:nvSpPr>
        <p:spPr>
          <a:xfrm>
            <a:off x="7367045" y="-1860463"/>
            <a:ext cx="868809" cy="8688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0875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2121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build="p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4389" y="950807"/>
            <a:ext cx="8295221" cy="316220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Jesus said to her, “I was sent to save the lost Jews first.” 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6B4D48F-2904-6D41-AF95-356CB0CD74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31464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D1D423B-5237-DC45-A2E9-484A8511D1ED}"/>
              </a:ext>
            </a:extLst>
          </p:cNvPr>
          <p:cNvSpPr/>
          <p:nvPr/>
        </p:nvSpPr>
        <p:spPr>
          <a:xfrm>
            <a:off x="7367045" y="-1860463"/>
            <a:ext cx="868809" cy="8688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131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build="p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5183" y="1649290"/>
            <a:ext cx="8387861" cy="1943101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This mother was not a Jew.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1ED8F91-ECDD-B34D-B9B0-68024ABA58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255912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7CBF37E-B021-454C-9A36-759B9C5150E6}"/>
              </a:ext>
            </a:extLst>
          </p:cNvPr>
          <p:cNvSpPr/>
          <p:nvPr/>
        </p:nvSpPr>
        <p:spPr>
          <a:xfrm>
            <a:off x="7367045" y="-1860463"/>
            <a:ext cx="868809" cy="8688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31921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build="p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91213" y="1069165"/>
            <a:ext cx="7797426" cy="321604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she kept begging Jesus. 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BFB3B4E-3059-9A43-A008-39473871CB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54942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019AF9F-0393-3845-B23C-BD5D876C3F64}"/>
              </a:ext>
            </a:extLst>
          </p:cNvPr>
          <p:cNvSpPr/>
          <p:nvPr/>
        </p:nvSpPr>
        <p:spPr>
          <a:xfrm>
            <a:off x="7367045" y="-1860463"/>
            <a:ext cx="868809" cy="8688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90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build="p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80814" y="1358535"/>
            <a:ext cx="7507825" cy="316885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Jesus left the land of the Jews.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F3A0BC2-4DD5-F74A-A399-98634BAFF3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75354" y="-1720211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648EC73-825D-064A-8439-C8E4BF4B6ADD}"/>
              </a:ext>
            </a:extLst>
          </p:cNvPr>
          <p:cNvSpPr/>
          <p:nvPr/>
        </p:nvSpPr>
        <p:spPr>
          <a:xfrm>
            <a:off x="7367045" y="-1860463"/>
            <a:ext cx="868809" cy="8688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213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build="p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49159" y="1247868"/>
            <a:ext cx="7245682" cy="220246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“Lord, help me,” she said.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4BBAD3D-08EC-C34A-BD67-186A5EA084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91604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D97C0CD-36EB-F649-96C5-8B3F17020468}"/>
              </a:ext>
            </a:extLst>
          </p:cNvPr>
          <p:cNvSpPr/>
          <p:nvPr/>
        </p:nvSpPr>
        <p:spPr>
          <a:xfrm>
            <a:off x="7367045" y="-1860463"/>
            <a:ext cx="868809" cy="8688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91621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5455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build="p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21169" y="1397570"/>
            <a:ext cx="4237893" cy="136321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Jesus smiled</a:t>
            </a:r>
            <a:r>
              <a:rPr lang="en-US" sz="4400" dirty="0">
                <a:latin typeface="Century Gothic" panose="020B0502020202020204" pitchFamily="34" charset="0"/>
              </a:rPr>
              <a:t>.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3424B10-AC43-1C48-A5D1-62673DBE71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91015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910F59-2978-3E46-A0DB-7B0C7A099F08}"/>
              </a:ext>
            </a:extLst>
          </p:cNvPr>
          <p:cNvSpPr/>
          <p:nvPr/>
        </p:nvSpPr>
        <p:spPr>
          <a:xfrm>
            <a:off x="7367045" y="-1860463"/>
            <a:ext cx="868809" cy="8688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972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build="p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69494" y="1782450"/>
            <a:ext cx="6592477" cy="2202464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He saw how much she</a:t>
            </a:r>
            <a:b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b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believed in him.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F9CFF4E-65D6-6A47-A806-C1A8AED841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91604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1ADB71A-121A-644C-8F02-5DEBE6D87203}"/>
              </a:ext>
            </a:extLst>
          </p:cNvPr>
          <p:cNvSpPr/>
          <p:nvPr/>
        </p:nvSpPr>
        <p:spPr>
          <a:xfrm>
            <a:off x="7367045" y="-1860463"/>
            <a:ext cx="868809" cy="8688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2578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build="p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4366" y="1233978"/>
            <a:ext cx="7984273" cy="223024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Jesus said, “You have great faith. </a:t>
            </a:r>
            <a:endParaRPr lang="en-US" sz="4400" b="1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52531CE-72D9-A143-B0C4-C016E926CB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090686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9C1C11B-C336-CA4E-BD09-F5CBEEBBF28B}"/>
              </a:ext>
            </a:extLst>
          </p:cNvPr>
          <p:cNvSpPr/>
          <p:nvPr/>
        </p:nvSpPr>
        <p:spPr>
          <a:xfrm>
            <a:off x="7367045" y="-1860463"/>
            <a:ext cx="868809" cy="8688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9625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build="p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31870" y="1469623"/>
            <a:ext cx="5680260" cy="223024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 on your way. 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8CD3591-CFFA-8849-BCE3-F3692DBD66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084743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5DE06C-DD95-E54D-A030-54389E93AD0A}"/>
              </a:ext>
            </a:extLst>
          </p:cNvPr>
          <p:cNvSpPr/>
          <p:nvPr/>
        </p:nvSpPr>
        <p:spPr>
          <a:xfrm>
            <a:off x="7367045" y="-1860463"/>
            <a:ext cx="868809" cy="8688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075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build="p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4366" y="1379209"/>
            <a:ext cx="7984273" cy="1939782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What you asked has been</a:t>
            </a:r>
            <a:b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b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done.”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ED15556-9014-3445-B87C-0CB0C62F37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309964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18559FF-FAA4-B247-89AB-04EE3E986E93}"/>
              </a:ext>
            </a:extLst>
          </p:cNvPr>
          <p:cNvSpPr/>
          <p:nvPr/>
        </p:nvSpPr>
        <p:spPr>
          <a:xfrm>
            <a:off x="7367045" y="-1860463"/>
            <a:ext cx="868809" cy="8688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25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build="p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9863" y="1652565"/>
            <a:ext cx="7984273" cy="2186010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At that moment, the girl was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44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healed!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7E1D369-BB14-1343-8A70-031F5ABDAF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040242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D3381EF-2F71-0B46-95EC-5EE03227A1DB}"/>
              </a:ext>
            </a:extLst>
          </p:cNvPr>
          <p:cNvSpPr/>
          <p:nvPr/>
        </p:nvSpPr>
        <p:spPr>
          <a:xfrm>
            <a:off x="7367045" y="-1860463"/>
            <a:ext cx="868809" cy="8688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5280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build="p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38771" y="1680110"/>
            <a:ext cx="7984273" cy="1476375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mother went home.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575B0F0-8A06-C14C-BFED-88DA5F1309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84817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C063B84-3CBE-5B46-810F-6312DB710C2D}"/>
              </a:ext>
            </a:extLst>
          </p:cNvPr>
          <p:cNvSpPr/>
          <p:nvPr/>
        </p:nvSpPr>
        <p:spPr>
          <a:xfrm>
            <a:off x="7367045" y="-1860463"/>
            <a:ext cx="868809" cy="8688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3953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build="p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9863" y="1885949"/>
            <a:ext cx="7984273" cy="1952625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The child was lying in bed,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44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happy and healed!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0849B09-04B4-9A48-9341-54DF002E48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098228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1F9B5AF-BD79-9242-BDF4-BC0029641336}"/>
              </a:ext>
            </a:extLst>
          </p:cNvPr>
          <p:cNvSpPr/>
          <p:nvPr/>
        </p:nvSpPr>
        <p:spPr>
          <a:xfrm>
            <a:off x="7367045" y="-1860463"/>
            <a:ext cx="868809" cy="8688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7129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971018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1679" y="2138734"/>
            <a:ext cx="8260642" cy="1990192"/>
          </a:xfrm>
        </p:spPr>
        <p:txBody>
          <a:bodyPr>
            <a:no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What miracle did Jesus perform that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latin typeface="Century Gothic" panose="020B0502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showed his kindness?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BFAA35C-87E6-E042-B44F-99140A760B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033179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3120EEE-71C5-CA4D-8FB8-26E41D136907}"/>
              </a:ext>
            </a:extLst>
          </p:cNvPr>
          <p:cNvSpPr/>
          <p:nvPr/>
        </p:nvSpPr>
        <p:spPr>
          <a:xfrm>
            <a:off x="7367045" y="-1860463"/>
            <a:ext cx="868809" cy="8688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6566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12512" y="1338282"/>
            <a:ext cx="7518976" cy="309080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visited the land of the Gentiles.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67C6790-5A1A-154C-B4D7-832FDB808E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46754" y="-1766202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4F344E8-6967-344C-A6BF-2C071F384C0C}"/>
              </a:ext>
            </a:extLst>
          </p:cNvPr>
          <p:cNvSpPr/>
          <p:nvPr/>
        </p:nvSpPr>
        <p:spPr>
          <a:xfrm>
            <a:off x="7367045" y="-1860463"/>
            <a:ext cx="868809" cy="8688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305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build="p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895005"/>
            <a:ext cx="9144000" cy="994172"/>
          </a:xfrm>
          <a:solidFill>
            <a:schemeClr val="bg1"/>
          </a:solidFill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9810" y="2359521"/>
            <a:ext cx="7764379" cy="1907781"/>
          </a:xfrm>
        </p:spPr>
        <p:txBody>
          <a:bodyPr>
            <a:no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What did the mother do that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latin typeface="Century Gothic" panose="020B0502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showed her faith in Jesus?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85EA0CB-FC3B-7343-A5D4-DB93FAA683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91604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9B7E41A-EE9F-8D4B-BE63-67921D30BA5B}"/>
              </a:ext>
            </a:extLst>
          </p:cNvPr>
          <p:cNvSpPr/>
          <p:nvPr/>
        </p:nvSpPr>
        <p:spPr>
          <a:xfrm>
            <a:off x="7367045" y="-1860463"/>
            <a:ext cx="868809" cy="8688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4154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03697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3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66262" y="2270230"/>
            <a:ext cx="7038749" cy="2778020"/>
          </a:xfrm>
        </p:spPr>
        <p:txBody>
          <a:bodyPr>
            <a:no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Even when people tried to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latin typeface="Century Gothic" panose="020B0502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stop her, how many times did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latin typeface="Century Gothic" panose="020B0502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she ask Jesus for help?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Q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332.93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62794" y="4907988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576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47948" y="941183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Q-3">
            <a:hlinkClick r:id="" action="ppaction://media"/>
            <a:extLst>
              <a:ext uri="{FF2B5EF4-FFF2-40B4-BE49-F238E27FC236}">
                <a16:creationId xmlns:a16="http://schemas.microsoft.com/office/drawing/2014/main" id="{B1DBE481-4BE9-4289-A8CB-E6954EA8976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6662" y="670925"/>
            <a:ext cx="609600" cy="60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CFB2FE-FF61-4081-A0AC-A824F5DC48DA}"/>
              </a:ext>
            </a:extLst>
          </p:cNvPr>
          <p:cNvSpPr/>
          <p:nvPr/>
        </p:nvSpPr>
        <p:spPr>
          <a:xfrm>
            <a:off x="44280" y="604636"/>
            <a:ext cx="1089764" cy="798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9D2299F-168E-7C42-8DB0-BAD27346327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0" y="-991604"/>
            <a:ext cx="812800" cy="812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5F4792A-ACAF-F247-866A-3CE92D5B71A2}"/>
              </a:ext>
            </a:extLst>
          </p:cNvPr>
          <p:cNvSpPr/>
          <p:nvPr/>
        </p:nvSpPr>
        <p:spPr>
          <a:xfrm>
            <a:off x="7367045" y="-1860463"/>
            <a:ext cx="868809" cy="8688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138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1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03697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4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66262" y="2270230"/>
            <a:ext cx="7038749" cy="2778020"/>
          </a:xfrm>
        </p:spPr>
        <p:txBody>
          <a:bodyPr>
            <a:no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Faith brings miracles. What</a:t>
            </a:r>
            <a:br>
              <a:rPr lang="en-US" sz="3600" dirty="0"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</a:br>
            <a:br>
              <a:rPr lang="en-US" sz="3600" dirty="0"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</a:br>
            <a:r>
              <a:rPr lang="en-US" sz="3600" dirty="0"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miracle do you need to keep</a:t>
            </a:r>
            <a:br>
              <a:rPr lang="en-US" sz="3600" dirty="0"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</a:br>
            <a:br>
              <a:rPr lang="en-US" sz="3600" dirty="0"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</a:br>
            <a:r>
              <a:rPr lang="en-US" sz="3600" dirty="0"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begging Jesus to do for you?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Q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332.93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62794" y="4907988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576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47948" y="941183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Q-3">
            <a:hlinkClick r:id="" action="ppaction://media"/>
            <a:extLst>
              <a:ext uri="{FF2B5EF4-FFF2-40B4-BE49-F238E27FC236}">
                <a16:creationId xmlns:a16="http://schemas.microsoft.com/office/drawing/2014/main" id="{B1DBE481-4BE9-4289-A8CB-E6954EA8976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6662" y="670925"/>
            <a:ext cx="609600" cy="60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CFB2FE-FF61-4081-A0AC-A824F5DC48DA}"/>
              </a:ext>
            </a:extLst>
          </p:cNvPr>
          <p:cNvSpPr/>
          <p:nvPr/>
        </p:nvSpPr>
        <p:spPr>
          <a:xfrm>
            <a:off x="48194" y="541815"/>
            <a:ext cx="1089764" cy="798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FF04B5F-CC9F-9045-BAAD-00C70B20DB8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0" y="-991604"/>
            <a:ext cx="812800" cy="812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F1E4E2A-BF72-674A-B3D2-B54BB60B8D64}"/>
              </a:ext>
            </a:extLst>
          </p:cNvPr>
          <p:cNvSpPr/>
          <p:nvPr/>
        </p:nvSpPr>
        <p:spPr>
          <a:xfrm>
            <a:off x="7367045" y="-1860463"/>
            <a:ext cx="868809" cy="8688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0711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0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84880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Prayer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7521" y="814868"/>
            <a:ext cx="8608958" cy="4481342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Dear Jesus,</a:t>
            </a:r>
            <a:endParaRPr lang="en-US" sz="32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You are so kind. You came for everyone. Thank you for this mother’s great faith. Please give me great faith. Please, Lord, I need a miracle. I need you to...</a:t>
            </a:r>
            <a:br>
              <a:rPr lang="en-US" sz="3200" dirty="0"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</a:br>
            <a:r>
              <a:rPr lang="en-US" sz="3200" dirty="0"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Amen</a:t>
            </a:r>
            <a:endParaRPr lang="en-US" sz="32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377127-9848-4BE2-83AC-0C0FE4507201}"/>
              </a:ext>
            </a:extLst>
          </p:cNvPr>
          <p:cNvSpPr/>
          <p:nvPr/>
        </p:nvSpPr>
        <p:spPr>
          <a:xfrm>
            <a:off x="8500348" y="1093583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B74D9EB-A760-EF4E-BEB2-EFEF7EFD9C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94172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0549B09-3F53-5D46-9638-4CE503A4A1B3}"/>
              </a:ext>
            </a:extLst>
          </p:cNvPr>
          <p:cNvSpPr/>
          <p:nvPr/>
        </p:nvSpPr>
        <p:spPr>
          <a:xfrm>
            <a:off x="7367045" y="-1860463"/>
            <a:ext cx="868809" cy="8688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4581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2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-268941" y="3787216"/>
            <a:ext cx="91440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Phrased for Fluency</a:t>
            </a:r>
            <a:endParaRPr lang="en-US" sz="8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1316875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latin typeface="Century Gothic" panose="020B0502020202020204" pitchFamily="34" charset="0"/>
              </a:rPr>
              <a:t>A Mother Begs and Believes</a:t>
            </a:r>
            <a:endParaRPr lang="en-US" sz="6600" dirty="0">
              <a:latin typeface="Century Gothic" panose="020B0502020202020204" pitchFamily="34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8EBC996-F248-C245-8EEB-67200242CE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86141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79128B2-802F-5B4E-80FC-165B3F159A18}"/>
              </a:ext>
            </a:extLst>
          </p:cNvPr>
          <p:cNvSpPr/>
          <p:nvPr/>
        </p:nvSpPr>
        <p:spPr>
          <a:xfrm>
            <a:off x="7367045" y="-1860463"/>
            <a:ext cx="868809" cy="8688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9628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/>
      <p:bldP spid="13" grpId="0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47757" y="1743075"/>
            <a:ext cx="2096483" cy="74853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Jesus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981075" y="2819399"/>
            <a:ext cx="3200399" cy="1133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of the Jews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32D861-CC11-47EF-A62A-B4083629E92E}"/>
              </a:ext>
            </a:extLst>
          </p:cNvPr>
          <p:cNvSpPr/>
          <p:nvPr/>
        </p:nvSpPr>
        <p:spPr>
          <a:xfrm>
            <a:off x="2962275" y="1743075"/>
            <a:ext cx="34861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en-US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left the land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777AD3-E9E0-CB40-AEBE-8C1C25A1BEC3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20085EF-6E5F-3F42-95C2-3A137A0CB6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4739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5" grpId="0" uiExpand="1" build="p"/>
      <p:bldP spid="6" grpId="0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32047" y="1504949"/>
            <a:ext cx="3013934" cy="79823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He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2733676" y="1504949"/>
            <a:ext cx="1895474" cy="7982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visited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1532047" y="2383771"/>
            <a:ext cx="3887678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of the Gentiles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F226FC-F435-FD4A-811A-1C0F96C05DE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94A50D6-0771-46E4-BF8A-2CFE9893876F}"/>
              </a:ext>
            </a:extLst>
          </p:cNvPr>
          <p:cNvSpPr txBox="1">
            <a:spLocks/>
          </p:cNvSpPr>
          <p:nvPr/>
        </p:nvSpPr>
        <p:spPr>
          <a:xfrm>
            <a:off x="4810124" y="1504949"/>
            <a:ext cx="2562226" cy="7879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 land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D1BC137-A28E-7945-8182-9864540129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64326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5" grpId="0" uiExpand="1" build="p"/>
      <p:bldP spid="12" grpId="0" uiExpand="1" build="p"/>
      <p:bldP spid="9" grpId="0" animBg="1"/>
      <p:bldP spid="11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1999" y="1895474"/>
            <a:ext cx="4238995" cy="93817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 Gentile mother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5991225" y="1895474"/>
            <a:ext cx="2975274" cy="775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was sad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AE05F6-228F-CF41-B1BB-72F21D3B652E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88CB776-1102-204A-9BB9-F341C906E6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11854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697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4943" y="2285403"/>
            <a:ext cx="3316082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She was sad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5314949" y="2285403"/>
            <a:ext cx="3582705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and scared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CE0689-8DE3-1B43-871F-5AEEC16A9F15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2BED41A-A349-B54F-8353-DA96BECB9D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7979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3116" y="1346950"/>
            <a:ext cx="3186884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Her little girl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71063FF-2AD7-4264-BB2F-E526F10C2096}"/>
              </a:ext>
            </a:extLst>
          </p:cNvPr>
          <p:cNvSpPr txBox="1">
            <a:spLocks/>
          </p:cNvSpPr>
          <p:nvPr/>
        </p:nvSpPr>
        <p:spPr>
          <a:xfrm>
            <a:off x="4352925" y="1346950"/>
            <a:ext cx="4189533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had an evil spirit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676520" y="2543508"/>
            <a:ext cx="5518835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inside her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1F4C00-0E9B-CB4A-9879-9411C433FDB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A8A30EC-1F84-1547-A9B6-E6CAF309E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6207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7602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12" grpId="0" uiExpand="1" build="p"/>
      <p:bldP spid="14" grpId="0" uiExpand="1" build="p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68089" y="1700897"/>
            <a:ext cx="7807822" cy="212397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Gentile mother was sad. 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C8C9856-1AC1-0740-84C4-A5ACEC3D54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79600" y="-3928440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7BEC392-258E-8F44-8A82-07260724A7A0}"/>
              </a:ext>
            </a:extLst>
          </p:cNvPr>
          <p:cNvSpPr/>
          <p:nvPr/>
        </p:nvSpPr>
        <p:spPr>
          <a:xfrm>
            <a:off x="7367045" y="-1860463"/>
            <a:ext cx="868809" cy="8688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0151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build="p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5444" y="1866899"/>
            <a:ext cx="4774256" cy="92686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But Jesus had come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5924550" y="1866899"/>
            <a:ext cx="2876550" cy="7641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to her town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!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A96D8E-4DEA-A04C-AB34-B5FFD2D7D5D4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6B8BAC6-17A5-7649-A25B-2CB1791E6A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6322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14" grpId="0" uiExpand="1" build="p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60483" y="2143124"/>
            <a:ext cx="3578242" cy="142875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 mother ran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5810250" y="2143124"/>
            <a:ext cx="2154792" cy="1428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to him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E1B137-DFFE-DE44-802D-7D1ECEC77CBF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0B434D4-692D-8F40-A764-903C100785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94284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55369" y="1749585"/>
            <a:ext cx="2231841" cy="142875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She fell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6238513" y="1749585"/>
            <a:ext cx="2154792" cy="1428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of Jesus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E1B137-DFFE-DE44-802D-7D1ECEC77CBF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9180804-459E-A64D-8BB6-01D5C6EB890A}"/>
              </a:ext>
            </a:extLst>
          </p:cNvPr>
          <p:cNvSpPr txBox="1">
            <a:spLocks/>
          </p:cNvSpPr>
          <p:nvPr/>
        </p:nvSpPr>
        <p:spPr>
          <a:xfrm>
            <a:off x="3198615" y="1749584"/>
            <a:ext cx="2947542" cy="14287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at the feet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4737ABD-04D0-5243-812A-5A69754899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5369" y="-136470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7524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11" grpId="0" animBg="1"/>
      <p:bldP spid="9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33242" y="1623294"/>
            <a:ext cx="2440264" cy="84025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“</a:t>
            </a:r>
            <a:r>
              <a:rPr lang="en-US" sz="3600" dirty="0">
                <a:latin typeface="Century Gothic" panose="020B0502020202020204" pitchFamily="34" charset="0"/>
              </a:rPr>
              <a:t>Lord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2714626" y="1623294"/>
            <a:ext cx="3127678" cy="7723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help me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,”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5438775" y="1623294"/>
            <a:ext cx="3038475" cy="7723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she begged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2082DD-79B2-0F4C-B17D-F9DE9B41ACE2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527F0C3-5F19-BE45-827B-432ECE3CCA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40704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14" grpId="0" uiExpand="1" build="p"/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4350" y="1849815"/>
            <a:ext cx="3381375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“</a:t>
            </a:r>
            <a:r>
              <a:rPr lang="en-US" sz="3600" dirty="0">
                <a:latin typeface="Century Gothic" panose="020B0502020202020204" pitchFamily="34" charset="0"/>
              </a:rPr>
              <a:t>My daughter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4354175" y="1849814"/>
            <a:ext cx="3771900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has an evil spirit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F1D252-9432-4F43-802F-17DD3074C285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8DCCC00-D956-4707-A563-1EFA7336464B}"/>
              </a:ext>
            </a:extLst>
          </p:cNvPr>
          <p:cNvSpPr txBox="1">
            <a:spLocks/>
          </p:cNvSpPr>
          <p:nvPr/>
        </p:nvSpPr>
        <p:spPr>
          <a:xfrm>
            <a:off x="666750" y="2854492"/>
            <a:ext cx="3381375" cy="9364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in her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2E6E6AB-C652-9744-86B0-01A4511051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05538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18745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animBg="1"/>
      <p:bldP spid="9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76939" y="1805205"/>
            <a:ext cx="4914900" cy="107847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She is suffering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3E2B93-7E9A-6D44-AFCE-776D001910B3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71ECDC9-4238-1144-9868-3596AB739C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4882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18586" y="1780610"/>
            <a:ext cx="2574525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Please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3495675" y="1780610"/>
            <a:ext cx="1743075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please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1118587" y="2977168"/>
            <a:ext cx="2574524" cy="8668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take it out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5E79C2F-CBE2-4181-8420-3BC8C788FF06}"/>
              </a:ext>
            </a:extLst>
          </p:cNvPr>
          <p:cNvSpPr txBox="1">
            <a:spLocks/>
          </p:cNvSpPr>
          <p:nvPr/>
        </p:nvSpPr>
        <p:spPr>
          <a:xfrm>
            <a:off x="4791075" y="2977168"/>
            <a:ext cx="2870057" cy="8668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of her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.”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9F87EB-E02D-ED4C-8915-40CB62A65962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8B38FE2-94D3-5A4B-AFE8-040E97FCE1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33733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14" grpId="0" uiExpand="1" build="p"/>
      <p:bldP spid="7" grpId="0" uiExpand="1" build="p"/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57900" y="1485450"/>
            <a:ext cx="3977897" cy="93215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At first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3352800" y="1485450"/>
            <a:ext cx="3589426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Jesus did not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B9B257-D2B9-5B40-98E3-05034411038F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99B8444-8E07-4910-8AFE-DA5F21E2372B}"/>
              </a:ext>
            </a:extLst>
          </p:cNvPr>
          <p:cNvSpPr txBox="1">
            <a:spLocks/>
          </p:cNvSpPr>
          <p:nvPr/>
        </p:nvSpPr>
        <p:spPr>
          <a:xfrm>
            <a:off x="757901" y="2519319"/>
            <a:ext cx="3175924" cy="99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say a thing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49C3680-E432-974F-90D4-5719D09BEA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3820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14" grpId="0" uiExpand="1" build="p"/>
      <p:bldP spid="7" grpId="0" animBg="1"/>
      <p:bldP spid="9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2944" y="1500343"/>
            <a:ext cx="4928519" cy="106916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“</a:t>
            </a:r>
            <a:r>
              <a:rPr lang="en-US" sz="3600" dirty="0">
                <a:latin typeface="Century Gothic" panose="020B0502020202020204" pitchFamily="34" charset="0"/>
              </a:rPr>
              <a:t>Send her away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,”</a:t>
            </a: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4710975" y="1500343"/>
            <a:ext cx="4422392" cy="7652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 disciples said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FA7C5E-D76B-2F4F-BBBB-D64366B55B09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BEAADCB-CFF1-0448-A980-317154076C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05627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3441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14" grpId="0" uiExpand="1" build="p"/>
      <p:bldP spid="1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19806" y="1468594"/>
            <a:ext cx="2756819" cy="891468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“</a:t>
            </a:r>
            <a:r>
              <a:rPr lang="en-US" sz="3600" dirty="0">
                <a:latin typeface="Century Gothic" panose="020B0502020202020204" pitchFamily="34" charset="0"/>
              </a:rPr>
              <a:t>She keeps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C18E443-2FC8-47B9-82A7-2D5B50012936}"/>
              </a:ext>
            </a:extLst>
          </p:cNvPr>
          <p:cNvSpPr txBox="1">
            <a:spLocks/>
          </p:cNvSpPr>
          <p:nvPr/>
        </p:nvSpPr>
        <p:spPr>
          <a:xfrm>
            <a:off x="3848100" y="1468594"/>
            <a:ext cx="3371850" cy="1032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crying out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3D8115-43E1-6A4D-A434-DE3FC50E467F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6B94B8FB-FE18-4D58-A27B-F1AB4D0B6984}"/>
              </a:ext>
            </a:extLst>
          </p:cNvPr>
          <p:cNvSpPr txBox="1">
            <a:spLocks/>
          </p:cNvSpPr>
          <p:nvPr/>
        </p:nvSpPr>
        <p:spPr>
          <a:xfrm flipH="1">
            <a:off x="866773" y="2655159"/>
            <a:ext cx="1857376" cy="9334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to us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.”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7F65067-A37A-E34F-84E4-C98C106B4A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0837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3960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6" grpId="0" uiExpand="1" build="p"/>
      <p:bldP spid="11" grpId="0" animBg="1"/>
      <p:bldP spid="1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04465" y="1672324"/>
            <a:ext cx="7684174" cy="12113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She was sad and scared.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CAA7256-2EC3-2145-9A7D-7F57AD5531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50267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D3C2363-F948-FE40-AE84-B6D4D176CF4F}"/>
              </a:ext>
            </a:extLst>
          </p:cNvPr>
          <p:cNvSpPr/>
          <p:nvPr/>
        </p:nvSpPr>
        <p:spPr>
          <a:xfrm>
            <a:off x="7367045" y="-1860463"/>
            <a:ext cx="868809" cy="8688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1353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build="p"/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2125" y="1216239"/>
            <a:ext cx="2875925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Jesus said</a:t>
            </a: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3619500" y="1216239"/>
            <a:ext cx="17145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to her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 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41FFDFB-8235-4BD5-B3B0-88D7F8C5622B}"/>
              </a:ext>
            </a:extLst>
          </p:cNvPr>
          <p:cNvSpPr txBox="1">
            <a:spLocks/>
          </p:cNvSpPr>
          <p:nvPr/>
        </p:nvSpPr>
        <p:spPr>
          <a:xfrm>
            <a:off x="5772150" y="1216239"/>
            <a:ext cx="3084981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“</a:t>
            </a:r>
            <a:r>
              <a:rPr lang="en-US" sz="3600" dirty="0">
                <a:latin typeface="Century Gothic" panose="020B0502020202020204" pitchFamily="34" charset="0"/>
              </a:rPr>
              <a:t>I was sent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084BB7-2D62-574C-981C-56051F9BBB78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2D5E987-7C84-4F2B-B6A2-785518581C08}"/>
              </a:ext>
            </a:extLst>
          </p:cNvPr>
          <p:cNvSpPr txBox="1">
            <a:spLocks/>
          </p:cNvSpPr>
          <p:nvPr/>
        </p:nvSpPr>
        <p:spPr>
          <a:xfrm>
            <a:off x="572125" y="2285403"/>
            <a:ext cx="5009525" cy="1069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to save the lost Jews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07F1E70-1EB2-41E5-A0E4-3FECD65FB1B6}"/>
              </a:ext>
            </a:extLst>
          </p:cNvPr>
          <p:cNvSpPr txBox="1">
            <a:spLocks/>
          </p:cNvSpPr>
          <p:nvPr/>
        </p:nvSpPr>
        <p:spPr>
          <a:xfrm flipH="1">
            <a:off x="6038849" y="2265351"/>
            <a:ext cx="2087221" cy="9344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first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.”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45463E3-D3E7-4F4E-8A4C-D85AAF77D1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09430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89047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uiExpand="1" build="p"/>
      <p:bldP spid="11" grpId="0" animBg="1"/>
      <p:bldP spid="12" grpId="0" uiExpand="1" build="p"/>
      <p:bldP spid="13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08422" y="2162174"/>
            <a:ext cx="2830178" cy="115252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This mother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051864B-0337-4898-9FCD-1D4A26B7C529}"/>
              </a:ext>
            </a:extLst>
          </p:cNvPr>
          <p:cNvSpPr txBox="1">
            <a:spLocks/>
          </p:cNvSpPr>
          <p:nvPr/>
        </p:nvSpPr>
        <p:spPr>
          <a:xfrm>
            <a:off x="4552950" y="2162174"/>
            <a:ext cx="3676649" cy="9429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was not a Jew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EC28A7-D13B-7A41-9314-97B51E5523AA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BA91E4A-CEEE-344D-8534-6BAAE792D2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03786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7" grpId="0" uiExpand="1" build="p"/>
      <p:bldP spid="1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2451" y="1598130"/>
            <a:ext cx="952499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But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051864B-0337-4898-9FCD-1D4A26B7C529}"/>
              </a:ext>
            </a:extLst>
          </p:cNvPr>
          <p:cNvSpPr txBox="1">
            <a:spLocks/>
          </p:cNvSpPr>
          <p:nvPr/>
        </p:nvSpPr>
        <p:spPr>
          <a:xfrm>
            <a:off x="2257424" y="1627022"/>
            <a:ext cx="2066925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she kept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F5BC2BA-1961-3F49-A778-FD24564C642E}"/>
              </a:ext>
            </a:extLst>
          </p:cNvPr>
          <p:cNvSpPr txBox="1">
            <a:spLocks/>
          </p:cNvSpPr>
          <p:nvPr/>
        </p:nvSpPr>
        <p:spPr>
          <a:xfrm>
            <a:off x="5057774" y="1627022"/>
            <a:ext cx="3648075" cy="9470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begging Jesus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CE8F9D-B104-1649-B0BC-1E5258F97DFF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9B13387-3F08-194E-ADB5-6D01DDAE9E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5298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67376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uiExpand="1" build="p"/>
      <p:bldP spid="11" grpId="0" uiExpand="1" build="p"/>
      <p:bldP spid="1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6725" y="1981196"/>
            <a:ext cx="1590675" cy="11377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“</a:t>
            </a:r>
            <a:r>
              <a:rPr lang="en-US" sz="3600" dirty="0">
                <a:latin typeface="Century Gothic" panose="020B0502020202020204" pitchFamily="34" charset="0"/>
              </a:rPr>
              <a:t>Lord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5934075" y="1981195"/>
            <a:ext cx="2867024" cy="10191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she said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051864B-0337-4898-9FCD-1D4A26B7C529}"/>
              </a:ext>
            </a:extLst>
          </p:cNvPr>
          <p:cNvSpPr txBox="1">
            <a:spLocks/>
          </p:cNvSpPr>
          <p:nvPr/>
        </p:nvSpPr>
        <p:spPr>
          <a:xfrm>
            <a:off x="2752725" y="1981195"/>
            <a:ext cx="2486025" cy="10191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help me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CB91CA-DBBB-5942-A25E-8708F25EAC4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8B95116-5AB5-E247-9235-FFE5C268F2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00358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93201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uiExpand="1" build="p"/>
      <p:bldP spid="1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37591" y="1781135"/>
            <a:ext cx="3771900" cy="108584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Jesus smiled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CF44F7-FE64-7E44-A7E3-AC473C48CF7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ED7F917-0160-3046-B0FB-DFF29675D0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8041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1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47700" y="1485901"/>
            <a:ext cx="1876425" cy="8763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He saw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1A305F-C874-D645-A1FE-D3AE2B2ACF23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3B3860B-8C26-4F78-A022-B49189DA2D2B}"/>
              </a:ext>
            </a:extLst>
          </p:cNvPr>
          <p:cNvSpPr txBox="1">
            <a:spLocks/>
          </p:cNvSpPr>
          <p:nvPr/>
        </p:nvSpPr>
        <p:spPr>
          <a:xfrm flipH="1">
            <a:off x="2952750" y="1485902"/>
            <a:ext cx="2876550" cy="876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how much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64A5267A-C80A-401A-ACFC-C6E219F2B2CB}"/>
              </a:ext>
            </a:extLst>
          </p:cNvPr>
          <p:cNvSpPr txBox="1">
            <a:spLocks/>
          </p:cNvSpPr>
          <p:nvPr/>
        </p:nvSpPr>
        <p:spPr>
          <a:xfrm flipH="1">
            <a:off x="647700" y="2657474"/>
            <a:ext cx="3209925" cy="805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she believed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0AD812A-C118-4C90-BC98-218373AE8484}"/>
              </a:ext>
            </a:extLst>
          </p:cNvPr>
          <p:cNvSpPr txBox="1">
            <a:spLocks/>
          </p:cNvSpPr>
          <p:nvPr/>
        </p:nvSpPr>
        <p:spPr>
          <a:xfrm flipH="1">
            <a:off x="4686300" y="2657474"/>
            <a:ext cx="2876550" cy="952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in him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B9B8DBB-0CA4-F044-9691-1D6C5647C6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6043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992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  <p:bldP spid="11" grpId="0" uiExpand="1" build="p"/>
      <p:bldP spid="12" grpId="0" uiExpand="1" build="p"/>
      <p:bldP spid="13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28675" y="1626990"/>
            <a:ext cx="2494389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Jesus said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051864B-0337-4898-9FCD-1D4A26B7C529}"/>
              </a:ext>
            </a:extLst>
          </p:cNvPr>
          <p:cNvSpPr txBox="1">
            <a:spLocks/>
          </p:cNvSpPr>
          <p:nvPr/>
        </p:nvSpPr>
        <p:spPr>
          <a:xfrm>
            <a:off x="828676" y="2823549"/>
            <a:ext cx="4048124" cy="843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great faith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256E6A9-D70D-46F4-A9AE-DCACA3080128}"/>
              </a:ext>
            </a:extLst>
          </p:cNvPr>
          <p:cNvSpPr txBox="1">
            <a:spLocks/>
          </p:cNvSpPr>
          <p:nvPr/>
        </p:nvSpPr>
        <p:spPr>
          <a:xfrm>
            <a:off x="4000500" y="1626990"/>
            <a:ext cx="3505200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“</a:t>
            </a:r>
            <a:r>
              <a:rPr lang="en-US" sz="3600" dirty="0">
                <a:latin typeface="Century Gothic" panose="020B0502020202020204" pitchFamily="34" charset="0"/>
              </a:rPr>
              <a:t>You have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84A1AB-1CB1-6F42-917C-7CBB453BCED2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94D841B-2147-844C-9043-8C5E7193D6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8611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7" grpId="0" uiExpand="1" build="p"/>
      <p:bldP spid="12" grpId="0" uiExpand="1" build="p"/>
      <p:bldP spid="1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05233" y="1814517"/>
            <a:ext cx="4725328" cy="106916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 on your way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73CCE6-255D-A949-8771-CF9AAB3B821B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B744435-0962-8A42-8EC0-A80E3199A1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8329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1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6726" y="2205014"/>
            <a:ext cx="3867150" cy="86203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you asked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07AB6305-2551-4351-9478-A51CD2E85433}"/>
              </a:ext>
            </a:extLst>
          </p:cNvPr>
          <p:cNvSpPr txBox="1">
            <a:spLocks/>
          </p:cNvSpPr>
          <p:nvPr/>
        </p:nvSpPr>
        <p:spPr>
          <a:xfrm>
            <a:off x="4992621" y="2215877"/>
            <a:ext cx="4124325" cy="9273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has been done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.”</a:t>
            </a:r>
            <a:b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DB6C7E-7F1B-0141-A223-CBD4D15EA135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7AB9F09-9304-F24D-A7D4-60BB42C469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4751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4545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12" grpId="0" uiExpand="1" build="p"/>
      <p:bldP spid="1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8788" y="1181879"/>
            <a:ext cx="4029412" cy="126527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At that moment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A0E5702-5EB8-4AD2-87ED-A1AD9A964215}"/>
              </a:ext>
            </a:extLst>
          </p:cNvPr>
          <p:cNvSpPr txBox="1">
            <a:spLocks/>
          </p:cNvSpPr>
          <p:nvPr/>
        </p:nvSpPr>
        <p:spPr>
          <a:xfrm>
            <a:off x="5486400" y="1181879"/>
            <a:ext cx="3378525" cy="9270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 girl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C0EFD41-B8D6-4E08-B12D-3683F9A8053F}"/>
              </a:ext>
            </a:extLst>
          </p:cNvPr>
          <p:cNvSpPr txBox="1">
            <a:spLocks/>
          </p:cNvSpPr>
          <p:nvPr/>
        </p:nvSpPr>
        <p:spPr>
          <a:xfrm>
            <a:off x="719806" y="2410461"/>
            <a:ext cx="4635922" cy="1130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was healed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!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39A2BF-0C01-2D40-8AB8-0A2B28CB1E85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B403885-E6C5-8E43-835F-DE40B55B60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4751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37958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11" grpId="0" uiExpand="1" build="p"/>
      <p:bldP spid="12" grpId="0" uiExpand="1" build="p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00100" y="1990724"/>
            <a:ext cx="8122944" cy="2122289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Her little girl had an evil spirit</a:t>
            </a:r>
            <a:b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b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inside her.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CCD6AA5-4554-134F-8EFE-E153B706FB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209322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D9B5FAC-FB89-A543-98BE-649C4E067EEC}"/>
              </a:ext>
            </a:extLst>
          </p:cNvPr>
          <p:cNvSpPr/>
          <p:nvPr/>
        </p:nvSpPr>
        <p:spPr>
          <a:xfrm>
            <a:off x="7367045" y="-1860463"/>
            <a:ext cx="868809" cy="8688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6726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build="p"/>
      <p:bldP spid="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19150" y="1687124"/>
            <a:ext cx="6105700" cy="1196558"/>
          </a:xfrm>
        </p:spPr>
        <p:txBody>
          <a:bodyPr>
            <a:noAutofit/>
          </a:bodyPr>
          <a:lstStyle/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The mother went home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D6A449-F59E-224E-B823-9F2B6DD5C1A4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9C79831-33D3-D340-BC96-8A5858CA06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6906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1500" y="1400175"/>
            <a:ext cx="3905250" cy="1133475"/>
          </a:xfrm>
        </p:spPr>
        <p:txBody>
          <a:bodyPr>
            <a:noAutofit/>
          </a:bodyPr>
          <a:lstStyle/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child was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D6A449-F59E-224E-B823-9F2B6DD5C1A4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FDF1571-723E-4D9E-9512-7123DCFFACF3}"/>
              </a:ext>
            </a:extLst>
          </p:cNvPr>
          <p:cNvSpPr txBox="1">
            <a:spLocks/>
          </p:cNvSpPr>
          <p:nvPr/>
        </p:nvSpPr>
        <p:spPr>
          <a:xfrm>
            <a:off x="4857750" y="1400176"/>
            <a:ext cx="3552824" cy="1133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lying in bed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903EBCDB-6244-4E16-A7F9-E26868C038FA}"/>
              </a:ext>
            </a:extLst>
          </p:cNvPr>
          <p:cNvSpPr txBox="1">
            <a:spLocks/>
          </p:cNvSpPr>
          <p:nvPr/>
        </p:nvSpPr>
        <p:spPr>
          <a:xfrm>
            <a:off x="723899" y="2668363"/>
            <a:ext cx="4676775" cy="1046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happy and healed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60E74AD-2BBE-4945-8DD5-450A36752C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6076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5611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  <p:bldP spid="11" grpId="0" uiExpand="1" build="p"/>
      <p:bldP spid="1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24928" y="1535783"/>
            <a:ext cx="8119072" cy="225876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Jesus had come to her town!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741367F-C64D-6A46-8E69-43B229B6F6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50903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2EF5DFC-DA8A-324F-9BA0-20C6ABBF6880}"/>
              </a:ext>
            </a:extLst>
          </p:cNvPr>
          <p:cNvSpPr/>
          <p:nvPr/>
        </p:nvSpPr>
        <p:spPr>
          <a:xfrm>
            <a:off x="7367045" y="-1860463"/>
            <a:ext cx="868809" cy="8688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9104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build="p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82866" y="2162175"/>
            <a:ext cx="6841984" cy="146811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mother ran to him.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6A0F4A6-9E84-7947-B8F1-8EB4F101C1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282496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E77772E-91EB-6541-BA92-28A66934BECB}"/>
              </a:ext>
            </a:extLst>
          </p:cNvPr>
          <p:cNvSpPr/>
          <p:nvPr/>
        </p:nvSpPr>
        <p:spPr>
          <a:xfrm>
            <a:off x="7367045" y="-1860463"/>
            <a:ext cx="868809" cy="8688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3195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build="p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7311" y="1172234"/>
            <a:ext cx="7869377" cy="153579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She fell at the feet of Jesus.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EE67E11-E5A1-854A-9DA5-0A75E429F1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93754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261DE1-92C8-6842-825A-AF69322B99A4}"/>
              </a:ext>
            </a:extLst>
          </p:cNvPr>
          <p:cNvSpPr/>
          <p:nvPr/>
        </p:nvSpPr>
        <p:spPr>
          <a:xfrm>
            <a:off x="7367045" y="-1860463"/>
            <a:ext cx="868809" cy="8688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1301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build="p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81351</TotalTime>
  <Words>538</Words>
  <Application>Microsoft Macintosh PowerPoint</Application>
  <PresentationFormat>On-screen Show (16:10)</PresentationFormat>
  <Paragraphs>128</Paragraphs>
  <Slides>61</Slides>
  <Notes>0</Notes>
  <HiddenSlides>0</HiddenSlides>
  <MMClips>65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8" baseType="lpstr">
      <vt:lpstr>Arial</vt:lpstr>
      <vt:lpstr>Calibri</vt:lpstr>
      <vt:lpstr>Calibri Light</vt:lpstr>
      <vt:lpstr>Century Gothic</vt:lpstr>
      <vt:lpstr>Helvetica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 1</vt:lpstr>
      <vt:lpstr>Question 2</vt:lpstr>
      <vt:lpstr>Question 3</vt:lpstr>
      <vt:lpstr>Question 4</vt:lpstr>
      <vt:lpstr>Prayer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Microsoft Office User</cp:lastModifiedBy>
  <cp:revision>743</cp:revision>
  <dcterms:created xsi:type="dcterms:W3CDTF">2017-01-10T01:35:56Z</dcterms:created>
  <dcterms:modified xsi:type="dcterms:W3CDTF">2018-06-01T17:26:16Z</dcterms:modified>
</cp:coreProperties>
</file>