
<file path=[Content_Types].xml><?xml version="1.0" encoding="utf-8"?>
<Types xmlns="http://schemas.openxmlformats.org/package/2006/content-types">
  <Default Extension="jpe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8"/>
  </p:handoutMasterIdLst>
  <p:sldIdLst>
    <p:sldId id="338" r:id="rId2"/>
    <p:sldId id="297" r:id="rId3"/>
    <p:sldId id="328" r:id="rId4"/>
    <p:sldId id="329" r:id="rId5"/>
    <p:sldId id="401" r:id="rId6"/>
    <p:sldId id="360" r:id="rId7"/>
    <p:sldId id="342" r:id="rId8"/>
    <p:sldId id="402" r:id="rId9"/>
    <p:sldId id="403" r:id="rId10"/>
    <p:sldId id="376" r:id="rId11"/>
    <p:sldId id="377" r:id="rId12"/>
    <p:sldId id="410" r:id="rId13"/>
    <p:sldId id="411" r:id="rId14"/>
    <p:sldId id="378" r:id="rId15"/>
    <p:sldId id="379" r:id="rId16"/>
    <p:sldId id="404" r:id="rId17"/>
    <p:sldId id="405" r:id="rId18"/>
    <p:sldId id="382" r:id="rId19"/>
    <p:sldId id="395" r:id="rId20"/>
    <p:sldId id="399" r:id="rId21"/>
    <p:sldId id="400" r:id="rId22"/>
    <p:sldId id="412" r:id="rId23"/>
    <p:sldId id="413" r:id="rId24"/>
    <p:sldId id="322" r:id="rId25"/>
    <p:sldId id="414" r:id="rId26"/>
    <p:sldId id="469" r:id="rId27"/>
  </p:sldIdLst>
  <p:sldSz cx="12192000" cy="6858000"/>
  <p:notesSz cx="7026275" cy="9312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a Gummel" initials="LG" lastIdx="1" clrIdx="0">
    <p:extLst>
      <p:ext uri="{19B8F6BF-5375-455C-9EA6-DF929625EA0E}">
        <p15:presenceInfo xmlns:p15="http://schemas.microsoft.com/office/powerpoint/2012/main" userId="334d566778bb0f4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5F8F8"/>
    <a:srgbClr val="FFFF99"/>
    <a:srgbClr val="C4E0DF"/>
    <a:srgbClr val="79AF01"/>
    <a:srgbClr val="78AC04"/>
    <a:srgbClr val="64AD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466" autoAdjust="0"/>
    <p:restoredTop sz="94660"/>
  </p:normalViewPr>
  <p:slideViewPr>
    <p:cSldViewPr snapToGrid="0">
      <p:cViewPr>
        <p:scale>
          <a:sx n="99" d="100"/>
          <a:sy n="99" d="100"/>
        </p:scale>
        <p:origin x="600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ve March" userId="9424a7d52720a754" providerId="LiveId" clId="{655875A5-A8A7-4DC4-A2ED-46458E8C5C8E}"/>
    <pc:docChg chg="modSld">
      <pc:chgData name="Steve March" userId="9424a7d52720a754" providerId="LiveId" clId="{655875A5-A8A7-4DC4-A2ED-46458E8C5C8E}" dt="2022-10-18T23:19:07.540" v="22" actId="14100"/>
      <pc:docMkLst>
        <pc:docMk/>
      </pc:docMkLst>
      <pc:sldChg chg="modSp mod">
        <pc:chgData name="Steve March" userId="9424a7d52720a754" providerId="LiveId" clId="{655875A5-A8A7-4DC4-A2ED-46458E8C5C8E}" dt="2022-10-18T23:16:28.907" v="2" actId="14100"/>
        <pc:sldMkLst>
          <pc:docMk/>
          <pc:sldMk cId="1423889748" sldId="328"/>
        </pc:sldMkLst>
        <pc:picChg chg="mod">
          <ac:chgData name="Steve March" userId="9424a7d52720a754" providerId="LiveId" clId="{655875A5-A8A7-4DC4-A2ED-46458E8C5C8E}" dt="2022-10-18T23:16:28.907" v="2" actId="14100"/>
          <ac:picMkLst>
            <pc:docMk/>
            <pc:sldMk cId="1423889748" sldId="328"/>
            <ac:picMk id="6" creationId="{B7112BBF-1F1A-44E4-92BA-1F3AB12C2AA8}"/>
          </ac:picMkLst>
        </pc:picChg>
      </pc:sldChg>
      <pc:sldChg chg="modSp mod">
        <pc:chgData name="Steve March" userId="9424a7d52720a754" providerId="LiveId" clId="{655875A5-A8A7-4DC4-A2ED-46458E8C5C8E}" dt="2022-10-18T23:16:42.988" v="4" actId="1076"/>
        <pc:sldMkLst>
          <pc:docMk/>
          <pc:sldMk cId="2260228252" sldId="360"/>
        </pc:sldMkLst>
        <pc:picChg chg="mod">
          <ac:chgData name="Steve March" userId="9424a7d52720a754" providerId="LiveId" clId="{655875A5-A8A7-4DC4-A2ED-46458E8C5C8E}" dt="2022-10-18T23:16:42.988" v="4" actId="1076"/>
          <ac:picMkLst>
            <pc:docMk/>
            <pc:sldMk cId="2260228252" sldId="360"/>
            <ac:picMk id="5" creationId="{A9D796E7-77A8-479E-A024-A7E7C6E0ECDD}"/>
          </ac:picMkLst>
        </pc:picChg>
      </pc:sldChg>
      <pc:sldChg chg="modSp mod">
        <pc:chgData name="Steve March" userId="9424a7d52720a754" providerId="LiveId" clId="{655875A5-A8A7-4DC4-A2ED-46458E8C5C8E}" dt="2022-10-18T23:17:01.982" v="5" actId="14100"/>
        <pc:sldMkLst>
          <pc:docMk/>
          <pc:sldMk cId="3397923481" sldId="377"/>
        </pc:sldMkLst>
        <pc:picChg chg="mod">
          <ac:chgData name="Steve March" userId="9424a7d52720a754" providerId="LiveId" clId="{655875A5-A8A7-4DC4-A2ED-46458E8C5C8E}" dt="2022-10-18T23:17:01.982" v="5" actId="14100"/>
          <ac:picMkLst>
            <pc:docMk/>
            <pc:sldMk cId="3397923481" sldId="377"/>
            <ac:picMk id="6" creationId="{2C45AE8E-6DFE-4743-8BE0-2E2C0C180E76}"/>
          </ac:picMkLst>
        </pc:picChg>
      </pc:sldChg>
      <pc:sldChg chg="modSp mod">
        <pc:chgData name="Steve March" userId="9424a7d52720a754" providerId="LiveId" clId="{655875A5-A8A7-4DC4-A2ED-46458E8C5C8E}" dt="2022-10-18T23:17:20.458" v="7" actId="14100"/>
        <pc:sldMkLst>
          <pc:docMk/>
          <pc:sldMk cId="4071935036" sldId="378"/>
        </pc:sldMkLst>
        <pc:picChg chg="mod">
          <ac:chgData name="Steve March" userId="9424a7d52720a754" providerId="LiveId" clId="{655875A5-A8A7-4DC4-A2ED-46458E8C5C8E}" dt="2022-10-18T23:17:20.458" v="7" actId="14100"/>
          <ac:picMkLst>
            <pc:docMk/>
            <pc:sldMk cId="4071935036" sldId="378"/>
            <ac:picMk id="4" creationId="{6B4540EF-3415-4EAE-9C78-20D1803D197C}"/>
          </ac:picMkLst>
        </pc:picChg>
      </pc:sldChg>
      <pc:sldChg chg="modSp mod">
        <pc:chgData name="Steve March" userId="9424a7d52720a754" providerId="LiveId" clId="{655875A5-A8A7-4DC4-A2ED-46458E8C5C8E}" dt="2022-10-18T23:17:43.443" v="10" actId="1076"/>
        <pc:sldMkLst>
          <pc:docMk/>
          <pc:sldMk cId="4286505454" sldId="382"/>
        </pc:sldMkLst>
        <pc:picChg chg="mod">
          <ac:chgData name="Steve March" userId="9424a7d52720a754" providerId="LiveId" clId="{655875A5-A8A7-4DC4-A2ED-46458E8C5C8E}" dt="2022-10-18T23:17:43.443" v="10" actId="1076"/>
          <ac:picMkLst>
            <pc:docMk/>
            <pc:sldMk cId="4286505454" sldId="382"/>
            <ac:picMk id="4" creationId="{7B72DC70-FB58-400B-BFFD-8CA63FE6F4FC}"/>
          </ac:picMkLst>
        </pc:picChg>
      </pc:sldChg>
      <pc:sldChg chg="modSp mod">
        <pc:chgData name="Steve March" userId="9424a7d52720a754" providerId="LiveId" clId="{655875A5-A8A7-4DC4-A2ED-46458E8C5C8E}" dt="2022-10-18T23:17:54.488" v="12" actId="14100"/>
        <pc:sldMkLst>
          <pc:docMk/>
          <pc:sldMk cId="125215394" sldId="395"/>
        </pc:sldMkLst>
        <pc:picChg chg="mod">
          <ac:chgData name="Steve March" userId="9424a7d52720a754" providerId="LiveId" clId="{655875A5-A8A7-4DC4-A2ED-46458E8C5C8E}" dt="2022-10-18T23:17:54.488" v="12" actId="14100"/>
          <ac:picMkLst>
            <pc:docMk/>
            <pc:sldMk cId="125215394" sldId="395"/>
            <ac:picMk id="4" creationId="{1B091409-D4BF-4999-84B1-DA10A9672B4B}"/>
          </ac:picMkLst>
        </pc:picChg>
      </pc:sldChg>
      <pc:sldChg chg="modSp mod">
        <pc:chgData name="Steve March" userId="9424a7d52720a754" providerId="LiveId" clId="{655875A5-A8A7-4DC4-A2ED-46458E8C5C8E}" dt="2022-10-18T23:18:10.598" v="13" actId="14100"/>
        <pc:sldMkLst>
          <pc:docMk/>
          <pc:sldMk cId="3999892397" sldId="399"/>
        </pc:sldMkLst>
        <pc:picChg chg="mod">
          <ac:chgData name="Steve March" userId="9424a7d52720a754" providerId="LiveId" clId="{655875A5-A8A7-4DC4-A2ED-46458E8C5C8E}" dt="2022-10-18T23:18:10.598" v="13" actId="14100"/>
          <ac:picMkLst>
            <pc:docMk/>
            <pc:sldMk cId="3999892397" sldId="399"/>
            <ac:picMk id="6" creationId="{4FA40D22-82BD-4276-BB31-3C5F746BF770}"/>
          </ac:picMkLst>
        </pc:picChg>
      </pc:sldChg>
      <pc:sldChg chg="modSp mod">
        <pc:chgData name="Steve March" userId="9424a7d52720a754" providerId="LiveId" clId="{655875A5-A8A7-4DC4-A2ED-46458E8C5C8E}" dt="2022-10-18T23:18:37.832" v="18" actId="1076"/>
        <pc:sldMkLst>
          <pc:docMk/>
          <pc:sldMk cId="3735178591" sldId="400"/>
        </pc:sldMkLst>
        <pc:spChg chg="mod">
          <ac:chgData name="Steve March" userId="9424a7d52720a754" providerId="LiveId" clId="{655875A5-A8A7-4DC4-A2ED-46458E8C5C8E}" dt="2022-10-18T23:18:28.799" v="16" actId="1076"/>
          <ac:spMkLst>
            <pc:docMk/>
            <pc:sldMk cId="3735178591" sldId="400"/>
            <ac:spMk id="4" creationId="{2B6F3BB1-DA7B-4B95-AD1F-41302C1DA391}"/>
          </ac:spMkLst>
        </pc:spChg>
        <pc:picChg chg="mod">
          <ac:chgData name="Steve March" userId="9424a7d52720a754" providerId="LiveId" clId="{655875A5-A8A7-4DC4-A2ED-46458E8C5C8E}" dt="2022-10-18T23:18:37.832" v="18" actId="1076"/>
          <ac:picMkLst>
            <pc:docMk/>
            <pc:sldMk cId="3735178591" sldId="400"/>
            <ac:picMk id="5" creationId="{291AF5C6-05F6-4DE7-9366-8A0C8056E25A}"/>
          </ac:picMkLst>
        </pc:picChg>
      </pc:sldChg>
      <pc:sldChg chg="modSp mod">
        <pc:chgData name="Steve March" userId="9424a7d52720a754" providerId="LiveId" clId="{655875A5-A8A7-4DC4-A2ED-46458E8C5C8E}" dt="2022-10-18T23:16:39.284" v="3" actId="14100"/>
        <pc:sldMkLst>
          <pc:docMk/>
          <pc:sldMk cId="210484179" sldId="401"/>
        </pc:sldMkLst>
        <pc:picChg chg="mod">
          <ac:chgData name="Steve March" userId="9424a7d52720a754" providerId="LiveId" clId="{655875A5-A8A7-4DC4-A2ED-46458E8C5C8E}" dt="2022-10-18T23:16:39.284" v="3" actId="14100"/>
          <ac:picMkLst>
            <pc:docMk/>
            <pc:sldMk cId="210484179" sldId="401"/>
            <ac:picMk id="4" creationId="{1AFA41F5-8645-430A-89F9-94D43453590E}"/>
          </ac:picMkLst>
        </pc:picChg>
      </pc:sldChg>
      <pc:sldChg chg="modSp mod">
        <pc:chgData name="Steve March" userId="9424a7d52720a754" providerId="LiveId" clId="{655875A5-A8A7-4DC4-A2ED-46458E8C5C8E}" dt="2022-10-18T23:17:28.920" v="8" actId="14100"/>
        <pc:sldMkLst>
          <pc:docMk/>
          <pc:sldMk cId="1109434331" sldId="405"/>
        </pc:sldMkLst>
        <pc:picChg chg="mod">
          <ac:chgData name="Steve March" userId="9424a7d52720a754" providerId="LiveId" clId="{655875A5-A8A7-4DC4-A2ED-46458E8C5C8E}" dt="2022-10-18T23:17:28.920" v="8" actId="14100"/>
          <ac:picMkLst>
            <pc:docMk/>
            <pc:sldMk cId="1109434331" sldId="405"/>
            <ac:picMk id="4" creationId="{1AFA41F5-8645-430A-89F9-94D43453590E}"/>
          </ac:picMkLst>
        </pc:picChg>
      </pc:sldChg>
      <pc:sldChg chg="modSp mod">
        <pc:chgData name="Steve March" userId="9424a7d52720a754" providerId="LiveId" clId="{655875A5-A8A7-4DC4-A2ED-46458E8C5C8E}" dt="2022-10-18T23:17:13.260" v="6" actId="14100"/>
        <pc:sldMkLst>
          <pc:docMk/>
          <pc:sldMk cId="3745854682" sldId="411"/>
        </pc:sldMkLst>
        <pc:picChg chg="mod">
          <ac:chgData name="Steve March" userId="9424a7d52720a754" providerId="LiveId" clId="{655875A5-A8A7-4DC4-A2ED-46458E8C5C8E}" dt="2022-10-18T23:17:13.260" v="6" actId="14100"/>
          <ac:picMkLst>
            <pc:docMk/>
            <pc:sldMk cId="3745854682" sldId="411"/>
            <ac:picMk id="4" creationId="{1AFA41F5-8645-430A-89F9-94D43453590E}"/>
          </ac:picMkLst>
        </pc:picChg>
      </pc:sldChg>
      <pc:sldChg chg="modSp mod">
        <pc:chgData name="Steve March" userId="9424a7d52720a754" providerId="LiveId" clId="{655875A5-A8A7-4DC4-A2ED-46458E8C5C8E}" dt="2022-10-18T23:18:46.597" v="19" actId="14100"/>
        <pc:sldMkLst>
          <pc:docMk/>
          <pc:sldMk cId="211998112" sldId="412"/>
        </pc:sldMkLst>
        <pc:picChg chg="mod">
          <ac:chgData name="Steve March" userId="9424a7d52720a754" providerId="LiveId" clId="{655875A5-A8A7-4DC4-A2ED-46458E8C5C8E}" dt="2022-10-18T23:18:46.597" v="19" actId="14100"/>
          <ac:picMkLst>
            <pc:docMk/>
            <pc:sldMk cId="211998112" sldId="412"/>
            <ac:picMk id="6" creationId="{4FA40D22-82BD-4276-BB31-3C5F746BF770}"/>
          </ac:picMkLst>
        </pc:picChg>
      </pc:sldChg>
      <pc:sldChg chg="modSp mod">
        <pc:chgData name="Steve March" userId="9424a7d52720a754" providerId="LiveId" clId="{655875A5-A8A7-4DC4-A2ED-46458E8C5C8E}" dt="2022-10-18T23:19:07.540" v="22" actId="14100"/>
        <pc:sldMkLst>
          <pc:docMk/>
          <pc:sldMk cId="2388942" sldId="413"/>
        </pc:sldMkLst>
        <pc:picChg chg="mod">
          <ac:chgData name="Steve March" userId="9424a7d52720a754" providerId="LiveId" clId="{655875A5-A8A7-4DC4-A2ED-46458E8C5C8E}" dt="2022-10-18T23:19:07.540" v="22" actId="14100"/>
          <ac:picMkLst>
            <pc:docMk/>
            <pc:sldMk cId="2388942" sldId="413"/>
            <ac:picMk id="5" creationId="{291AF5C6-05F6-4DE7-9366-8A0C8056E25A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ABF3467-77AA-4669-85E2-615B8A4D10E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4719" cy="467231"/>
          </a:xfrm>
          <a:prstGeom prst="rect">
            <a:avLst/>
          </a:prstGeom>
        </p:spPr>
        <p:txBody>
          <a:bodyPr vert="horz" lIns="93357" tIns="46678" rIns="93357" bIns="466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54AAEA-1BC8-4ED8-A38D-69953A0E54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9931" y="1"/>
            <a:ext cx="3044719" cy="467231"/>
          </a:xfrm>
          <a:prstGeom prst="rect">
            <a:avLst/>
          </a:prstGeom>
        </p:spPr>
        <p:txBody>
          <a:bodyPr vert="horz" lIns="93357" tIns="46678" rIns="93357" bIns="46678" rtlCol="0"/>
          <a:lstStyle>
            <a:lvl1pPr algn="r">
              <a:defRPr sz="1200"/>
            </a:lvl1pPr>
          </a:lstStyle>
          <a:p>
            <a:fld id="{1F0A39CB-6942-404A-8EBA-6604DA4DACA8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474ADE-4932-4B3C-9FB6-13405F506E2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45047"/>
            <a:ext cx="3044719" cy="467230"/>
          </a:xfrm>
          <a:prstGeom prst="rect">
            <a:avLst/>
          </a:prstGeom>
        </p:spPr>
        <p:txBody>
          <a:bodyPr vert="horz" lIns="93357" tIns="46678" rIns="93357" bIns="466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9E959B-38C3-4B9C-B0DB-5DB9756A27A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9931" y="8845047"/>
            <a:ext cx="3044719" cy="467230"/>
          </a:xfrm>
          <a:prstGeom prst="rect">
            <a:avLst/>
          </a:prstGeom>
        </p:spPr>
        <p:txBody>
          <a:bodyPr vert="horz" lIns="93357" tIns="46678" rIns="93357" bIns="46678" rtlCol="0" anchor="b"/>
          <a:lstStyle>
            <a:lvl1pPr algn="r">
              <a:defRPr sz="1200"/>
            </a:lvl1pPr>
          </a:lstStyle>
          <a:p>
            <a:fld id="{A1083145-BCA8-4C04-A9C6-5681E749F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3920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0C818-156F-4024-8E28-6D1CCE2007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C3A727-4A05-41B9-B93C-FCA4A75D3C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2A70AD-1F0D-4885-82E0-B1E7D3EC0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05B3-306F-4DB8-9AC6-F7972CE22BB3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B43445-5E02-4A17-9D32-4B444BCF9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1DE4AB-F2AD-42B3-9CF1-788647DAE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49618-B607-4DD6-A672-DB6C5057C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85892"/>
      </p:ext>
    </p:extLst>
  </p:cSld>
  <p:clrMapOvr>
    <a:masterClrMapping/>
  </p:clrMapOvr>
  <p:transition advClick="0" advTm="12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FEA9E-DD0E-4947-BF57-6823C817C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44A39A-E815-40E4-A029-1D8BC162E3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E15445-9488-4895-86CB-5DA867988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05B3-306F-4DB8-9AC6-F7972CE22BB3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717E8E-11C5-41BC-BC9D-5BD9E9CBA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94E36C-737D-43D7-968D-B4EF7149A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49618-B607-4DD6-A672-DB6C5057C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680294"/>
      </p:ext>
    </p:extLst>
  </p:cSld>
  <p:clrMapOvr>
    <a:masterClrMapping/>
  </p:clrMapOvr>
  <p:transition advClick="0" advTm="12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A90674-9120-49E8-9776-8F82A6E50E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57EF5A-C386-4B60-9511-CEAD041B4C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6DF83B-7180-410B-A184-3BE1C9363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05B3-306F-4DB8-9AC6-F7972CE22BB3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CBF0ED-9819-49DE-9898-FF1607A04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16E36E-A301-41C6-993E-2F063A54B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49618-B607-4DD6-A672-DB6C5057C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443461"/>
      </p:ext>
    </p:extLst>
  </p:cSld>
  <p:clrMapOvr>
    <a:masterClrMapping/>
  </p:clrMapOvr>
  <p:transition advClick="0" advTm="12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8E779-275D-4931-A9B9-2792494BD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726D50-A35F-4AAE-8534-8A5C15AF50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6A7867-8DFB-424D-976A-E71105ED0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05B3-306F-4DB8-9AC6-F7972CE22BB3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C2B4-FAED-40C2-A708-174AED209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67422F-5567-4DB1-BD66-1D943A140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49618-B607-4DD6-A672-DB6C5057C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262505"/>
      </p:ext>
    </p:extLst>
  </p:cSld>
  <p:clrMapOvr>
    <a:masterClrMapping/>
  </p:clrMapOvr>
  <p:transition advClick="0" advTm="12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12438-2726-4339-98BC-3CDF2AE63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C7C0AE-2F70-4D45-824C-25300CF30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F38EFF-5A75-48C4-B5EC-500FAC6D6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05B3-306F-4DB8-9AC6-F7972CE22BB3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EF57AE-AFD9-4260-A38E-A94748DCC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C927D8-2A6C-45B6-B653-3C9F8023A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49618-B607-4DD6-A672-DB6C5057C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319624"/>
      </p:ext>
    </p:extLst>
  </p:cSld>
  <p:clrMapOvr>
    <a:masterClrMapping/>
  </p:clrMapOvr>
  <p:transition advClick="0" advTm="12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39BED-B53C-4FD8-9934-A2CBA1429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7C6B7-D545-4EB9-93C8-368D8D49EA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0E07BC-1797-4E91-AFFE-FAF0BEEA8F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55BFCD-0AB3-4FE7-B07D-7BE3D3790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05B3-306F-4DB8-9AC6-F7972CE22BB3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FC7E62-D15B-4C7B-A590-8847256BC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BE9E0D-F0ED-413A-A5B2-0F6FFFF41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49618-B607-4DD6-A672-DB6C5057C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850743"/>
      </p:ext>
    </p:extLst>
  </p:cSld>
  <p:clrMapOvr>
    <a:masterClrMapping/>
  </p:clrMapOvr>
  <p:transition advClick="0" advTm="12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28A75-A83A-4710-BB36-829B55AED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AF3E3B-3396-46F7-8EC7-8F24AEFA49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C407C3-FAF0-4A6D-9831-B384C01F31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98DEB0-7C79-4674-B283-94DA6BD51B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C465D2-694D-48D9-83E3-7ECC04FF33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3E84A4-9F93-4CC1-93AB-021781D80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05B3-306F-4DB8-9AC6-F7972CE22BB3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5A063A-AA07-423A-B7B4-C8E5CE18D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249B1C-71E5-49B8-AD43-F68BEC090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49618-B607-4DD6-A672-DB6C5057C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78358"/>
      </p:ext>
    </p:extLst>
  </p:cSld>
  <p:clrMapOvr>
    <a:masterClrMapping/>
  </p:clrMapOvr>
  <p:transition advClick="0" advTm="12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7DD89-923A-43A6-9574-65096C921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7FA5D2-E4E6-43C2-9BD8-0B2D0642A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05B3-306F-4DB8-9AC6-F7972CE22BB3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FDE033-9CBD-4246-8428-AD7AED8FA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EC2C9D-BA40-4B9F-BEF0-E8E6F0858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49618-B607-4DD6-A672-DB6C5057C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340120"/>
      </p:ext>
    </p:extLst>
  </p:cSld>
  <p:clrMapOvr>
    <a:masterClrMapping/>
  </p:clrMapOvr>
  <p:transition advClick="0" advTm="12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3E1E02-564B-4687-BDEC-34B24CD7F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05B3-306F-4DB8-9AC6-F7972CE22BB3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6F5470-06EB-4F01-BD75-36D3B1855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92426D-4B87-45B0-8871-268A254F9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49618-B607-4DD6-A672-DB6C5057C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451797"/>
      </p:ext>
    </p:extLst>
  </p:cSld>
  <p:clrMapOvr>
    <a:masterClrMapping/>
  </p:clrMapOvr>
  <p:transition advClick="0" advTm="12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D4E9D-AE7D-489C-9AB6-C777506CC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4D6A49-7B63-4D2A-B175-C288DCC8E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895C2F-2E3A-41F8-9B1E-4A25CA0508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526A9D-EFA1-424F-9804-863A89DEF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05B3-306F-4DB8-9AC6-F7972CE22BB3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064BA1-50F1-4C38-8C37-3565938DD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538C7A-BE75-4F01-89A5-E331138CB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49618-B607-4DD6-A672-DB6C5057C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385010"/>
      </p:ext>
    </p:extLst>
  </p:cSld>
  <p:clrMapOvr>
    <a:masterClrMapping/>
  </p:clrMapOvr>
  <p:transition advClick="0" advTm="12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AD20B-26C4-4BAC-A81A-6640EAD70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72FC65-C9BD-4BAF-AFD1-017388B85C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511DE2-F055-4752-B1A4-30D075FAFA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24648D-6D88-4BD3-81EA-8F8357C1D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05B3-306F-4DB8-9AC6-F7972CE22BB3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140424-B015-48AD-8ED1-BA996DDD6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B0E4CB-11D7-413D-9CB4-0D8C345A4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49618-B607-4DD6-A672-DB6C5057C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273552"/>
      </p:ext>
    </p:extLst>
  </p:cSld>
  <p:clrMapOvr>
    <a:masterClrMapping/>
  </p:clrMapOvr>
  <p:transition advClick="0" advTm="12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998B85-07D4-4B33-83A4-E61E007B9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6EC6D6-B25A-4784-B37B-BC853D76B3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8E1A6-B57F-4F69-9BB6-19754EC736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005B3-306F-4DB8-9AC6-F7972CE22BB3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DE4FF4-6AEF-4DFE-80ED-6FCFB1407D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44B6B7-9822-43A4-BE95-F9C62488FC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49618-B607-4DD6-A672-DB6C5057C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030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1200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hyperlink" Target="about:blank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3231C07-5CF1-4C14-B6E6-84AB517D8A88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F3D18F2-C0E4-DB61-9CD8-73BD84922BFA}"/>
              </a:ext>
            </a:extLst>
          </p:cNvPr>
          <p:cNvSpPr txBox="1"/>
          <p:nvPr/>
        </p:nvSpPr>
        <p:spPr>
          <a:xfrm>
            <a:off x="612585" y="3447530"/>
            <a:ext cx="224611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</a:pPr>
            <a:r>
              <a:rPr lang="en-US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Story of God’s water miracle in the desert</a:t>
            </a:r>
          </a:p>
          <a:p>
            <a:pPr marL="0" marR="0">
              <a:spcBef>
                <a:spcPts val="0"/>
              </a:spcBef>
            </a:pPr>
            <a:r>
              <a:rPr lang="en-US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Numbers 20:1-13 (-ck)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7DF243-9F3A-51BD-2E3D-00E8626884A8}"/>
              </a:ext>
            </a:extLst>
          </p:cNvPr>
          <p:cNvSpPr txBox="1"/>
          <p:nvPr/>
        </p:nvSpPr>
        <p:spPr>
          <a:xfrm>
            <a:off x="628032" y="330846"/>
            <a:ext cx="772414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</a:pPr>
            <a:r>
              <a:rPr lang="en-US" sz="40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Song 1.12 </a:t>
            </a:r>
          </a:p>
          <a:p>
            <a:pPr marL="0" marR="0">
              <a:spcBef>
                <a:spcPts val="0"/>
              </a:spcBef>
            </a:pPr>
            <a:r>
              <a:rPr lang="en-US" sz="48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A Stick Struck the Rock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2FD18E-4622-CA88-E3EE-FF9954D77E55}"/>
              </a:ext>
            </a:extLst>
          </p:cNvPr>
          <p:cNvSpPr txBox="1"/>
          <p:nvPr/>
        </p:nvSpPr>
        <p:spPr>
          <a:xfrm>
            <a:off x="5256031" y="6350522"/>
            <a:ext cx="46548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</a:pPr>
            <a:r>
              <a:rPr lang="en-US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www.EasyReadEnglish.com</a:t>
            </a:r>
            <a:endParaRPr lang="en-US" sz="1600" b="1" dirty="0">
              <a:effectLst>
                <a:glow rad="127000">
                  <a:srgbClr val="F5F8F8"/>
                </a:glow>
              </a:effectLst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87E8B39-AE6E-A6DE-F18F-6EE88C6301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021179" y="-10435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613405"/>
      </p:ext>
    </p:extLst>
  </p:cSld>
  <p:clrMapOvr>
    <a:masterClrMapping/>
  </p:clrMapOvr>
  <p:transition advClick="0" advTm="2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5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8C9BD-CF1C-42CC-93A4-7641316B4B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5454" y="1587603"/>
            <a:ext cx="5815115" cy="142821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50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Check, go quick!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50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Flocks are sick.</a:t>
            </a:r>
            <a:endParaRPr lang="en-US" sz="50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19241B-C2C6-4087-B394-EEC77A622DD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886" y="766952"/>
            <a:ext cx="8422447" cy="53240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6176435"/>
      </p:ext>
    </p:extLst>
  </p:cSld>
  <p:clrMapOvr>
    <a:masterClrMapping/>
  </p:clrMapOvr>
  <p:transition advClick="0" advTm="4000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C45AE8E-6DFE-4743-8BE0-2E2C0C180E7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 Box 1376">
            <a:extLst>
              <a:ext uri="{FF2B5EF4-FFF2-40B4-BE49-F238E27FC236}">
                <a16:creationId xmlns:a16="http://schemas.microsoft.com/office/drawing/2014/main" id="{806303AD-34F0-4D33-AB79-1D093954407E}"/>
              </a:ext>
            </a:extLst>
          </p:cNvPr>
          <p:cNvSpPr txBox="1"/>
          <p:nvPr/>
        </p:nvSpPr>
        <p:spPr>
          <a:xfrm>
            <a:off x="4060662" y="839098"/>
            <a:ext cx="7060758" cy="1920240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54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 are the chickens and their chicks.</a:t>
            </a:r>
            <a:endParaRPr lang="en-US" sz="5400" dirty="0">
              <a:effectLst>
                <a:glow rad="127000">
                  <a:srgbClr val="F5F8F8"/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923481"/>
      </p:ext>
    </p:extLst>
  </p:cSld>
  <p:clrMapOvr>
    <a:masterClrMapping/>
  </p:clrMapOvr>
  <p:transition advClick="0" advTm="3000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AFA41F5-8645-430A-89F9-94D43453590E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40" r="27242"/>
          <a:stretch/>
        </p:blipFill>
        <p:spPr bwMode="auto">
          <a:xfrm>
            <a:off x="5638801" y="0"/>
            <a:ext cx="474617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8C9BD-CF1C-42CC-93A4-7641316B4B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7606" y="885407"/>
            <a:ext cx="4674224" cy="457387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50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a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50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black stick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50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a whack,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50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give the rock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50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smack. </a:t>
            </a:r>
          </a:p>
        </p:txBody>
      </p:sp>
    </p:spTree>
    <p:extLst>
      <p:ext uri="{BB962C8B-B14F-4D97-AF65-F5344CB8AC3E}">
        <p14:creationId xmlns:p14="http://schemas.microsoft.com/office/powerpoint/2010/main" val="1756570587"/>
      </p:ext>
    </p:extLst>
  </p:cSld>
  <p:clrMapOvr>
    <a:masterClrMapping/>
  </p:clrMapOvr>
  <p:transition advClick="0" advTm="4000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AFA41F5-8645-430A-89F9-94D43453590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"/>
            <a:ext cx="122682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Box 1376">
            <a:extLst>
              <a:ext uri="{FF2B5EF4-FFF2-40B4-BE49-F238E27FC236}">
                <a16:creationId xmlns:a16="http://schemas.microsoft.com/office/drawing/2014/main" id="{938BCFFF-65AB-4A18-B3EF-E2B83BFE409B}"/>
              </a:ext>
            </a:extLst>
          </p:cNvPr>
          <p:cNvSpPr txBox="1"/>
          <p:nvPr/>
        </p:nvSpPr>
        <p:spPr>
          <a:xfrm>
            <a:off x="660833" y="318743"/>
            <a:ext cx="7955280" cy="1920240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54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Water fell from the rock’s crack.</a:t>
            </a:r>
            <a:endParaRPr lang="en-US" sz="5400" dirty="0">
              <a:effectLst>
                <a:glow rad="127000">
                  <a:srgbClr val="F5F8F8"/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854682"/>
      </p:ext>
    </p:extLst>
  </p:cSld>
  <p:clrMapOvr>
    <a:masterClrMapping/>
  </p:clrMapOvr>
  <p:transition advClick="0" advTm="5000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B4540EF-3415-4EAE-9C78-20D1803D197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8C9BD-CF1C-42CC-93A4-7641316B4B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6906" y="2383496"/>
            <a:ext cx="4648601" cy="172644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50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“Moses, pick a big stick</a:t>
            </a:r>
            <a:r>
              <a:rPr lang="en-US" sz="50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.”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4071935036"/>
      </p:ext>
    </p:extLst>
  </p:cSld>
  <p:clrMapOvr>
    <a:masterClrMapping/>
  </p:clrMapOvr>
  <p:transition advClick="0" advTm="3750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7F4E039-1E40-4667-BFCC-AF49ED1DE55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 Box 1376">
            <a:extLst>
              <a:ext uri="{FF2B5EF4-FFF2-40B4-BE49-F238E27FC236}">
                <a16:creationId xmlns:a16="http://schemas.microsoft.com/office/drawing/2014/main" id="{420B54F1-52D0-4428-8409-6D10019852DE}"/>
              </a:ext>
            </a:extLst>
          </p:cNvPr>
          <p:cNvSpPr txBox="1"/>
          <p:nvPr/>
        </p:nvSpPr>
        <p:spPr>
          <a:xfrm>
            <a:off x="238539" y="433497"/>
            <a:ext cx="7955280" cy="1920240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54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“Talk to the rock.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54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is not a trick.”</a:t>
            </a:r>
            <a:endParaRPr lang="en-US" sz="5400" dirty="0">
              <a:effectLst>
                <a:glow rad="127000">
                  <a:srgbClr val="F5F8F8"/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431376"/>
      </p:ext>
    </p:extLst>
  </p:cSld>
  <p:clrMapOvr>
    <a:masterClrMapping/>
  </p:clrMapOvr>
  <p:transition advClick="0" advTm="3250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AFA41F5-8645-430A-89F9-94D43453590E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40" r="27242"/>
          <a:stretch/>
        </p:blipFill>
        <p:spPr bwMode="auto">
          <a:xfrm>
            <a:off x="5638801" y="0"/>
            <a:ext cx="474617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8C9BD-CF1C-42CC-93A4-7641316B4B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7606" y="885407"/>
            <a:ext cx="4674224" cy="457387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50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a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50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black stick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50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a whack,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50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give the rock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50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smack. </a:t>
            </a:r>
          </a:p>
        </p:txBody>
      </p:sp>
    </p:spTree>
    <p:extLst>
      <p:ext uri="{BB962C8B-B14F-4D97-AF65-F5344CB8AC3E}">
        <p14:creationId xmlns:p14="http://schemas.microsoft.com/office/powerpoint/2010/main" val="538546606"/>
      </p:ext>
    </p:extLst>
  </p:cSld>
  <p:clrMapOvr>
    <a:masterClrMapping/>
  </p:clrMapOvr>
  <p:transition advClick="0" advTm="4000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AFA41F5-8645-430A-89F9-94D43453590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152401"/>
            <a:ext cx="12268200" cy="701040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Box 1376">
            <a:extLst>
              <a:ext uri="{FF2B5EF4-FFF2-40B4-BE49-F238E27FC236}">
                <a16:creationId xmlns:a16="http://schemas.microsoft.com/office/drawing/2014/main" id="{938BCFFF-65AB-4A18-B3EF-E2B83BFE409B}"/>
              </a:ext>
            </a:extLst>
          </p:cNvPr>
          <p:cNvSpPr txBox="1"/>
          <p:nvPr/>
        </p:nvSpPr>
        <p:spPr>
          <a:xfrm>
            <a:off x="2042160" y="746760"/>
            <a:ext cx="7955280" cy="1920240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54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Water fell from the rock’s crack.</a:t>
            </a:r>
            <a:endParaRPr lang="en-US" sz="5400" dirty="0">
              <a:effectLst>
                <a:glow rad="127000">
                  <a:srgbClr val="F5F8F8"/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434331"/>
      </p:ext>
    </p:extLst>
  </p:cSld>
  <p:clrMapOvr>
    <a:masterClrMapping/>
  </p:clrMapOvr>
  <p:transition advClick="0" advTm="6750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8C9BD-CF1C-42CC-93A4-7641316B4B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0" y="660242"/>
            <a:ext cx="6858000" cy="2768758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50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stick went whack,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72DC70-FB58-400B-BFFD-8CA63FE6F4F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817" y="0"/>
            <a:ext cx="1120018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400ABAF-3009-41C8-BA84-D1B71818FEEF}"/>
              </a:ext>
            </a:extLst>
          </p:cNvPr>
          <p:cNvSpPr txBox="1">
            <a:spLocks/>
          </p:cNvSpPr>
          <p:nvPr/>
        </p:nvSpPr>
        <p:spPr>
          <a:xfrm>
            <a:off x="3989614" y="3543063"/>
            <a:ext cx="4212771" cy="21482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50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then a</a:t>
            </a:r>
          </a:p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50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crack.</a:t>
            </a:r>
          </a:p>
        </p:txBody>
      </p:sp>
    </p:spTree>
    <p:extLst>
      <p:ext uri="{BB962C8B-B14F-4D97-AF65-F5344CB8AC3E}">
        <p14:creationId xmlns:p14="http://schemas.microsoft.com/office/powerpoint/2010/main" val="4286505454"/>
      </p:ext>
    </p:extLst>
  </p:cSld>
  <p:clrMapOvr>
    <a:masterClrMapping/>
  </p:clrMapOvr>
  <p:transition advClick="0" advTm="4000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B091409-D4BF-4999-84B1-DA10A9672B4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414" y="0"/>
            <a:ext cx="10134138" cy="684756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8C9BD-CF1C-42CC-93A4-7641316B4B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6771" y="913910"/>
            <a:ext cx="3156857" cy="1037693"/>
          </a:xfrm>
        </p:spPr>
        <p:txBody>
          <a:bodyPr>
            <a:noAutofit/>
          </a:bodyPr>
          <a:lstStyle/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5000" b="1" dirty="0">
                <a:latin typeface="Microsoft New Tai Lue" panose="020B0502040204020203" pitchFamily="34" charset="0"/>
                <a:ea typeface="Calibri" panose="020F0502020204030204" pitchFamily="34" charset="0"/>
                <a:cs typeface="Microsoft New Tai Lue" panose="020B0502040204020203" pitchFamily="34" charset="0"/>
              </a:rPr>
              <a:t>Two hits-</a:t>
            </a:r>
            <a:endParaRPr lang="en-US" sz="5000" b="1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2F16A0F-1A9A-4406-8B77-E771EEFBF9C1}"/>
              </a:ext>
            </a:extLst>
          </p:cNvPr>
          <p:cNvSpPr txBox="1">
            <a:spLocks/>
          </p:cNvSpPr>
          <p:nvPr/>
        </p:nvSpPr>
        <p:spPr>
          <a:xfrm>
            <a:off x="5429603" y="3698310"/>
            <a:ext cx="4897716" cy="24161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5000" b="1" dirty="0">
                <a:latin typeface="Microsoft New Tai Lue" panose="020B0502040204020203" pitchFamily="34" charset="0"/>
                <a:ea typeface="Calibri" panose="020F0502020204030204" pitchFamily="34" charset="0"/>
                <a:cs typeface="Microsoft New Tai Lue" panose="020B0502040204020203" pitchFamily="34" charset="0"/>
              </a:rPr>
              <a:t>I</a:t>
            </a:r>
            <a:r>
              <a:rPr lang="en-US" sz="50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 went smack and smack!</a:t>
            </a:r>
          </a:p>
        </p:txBody>
      </p:sp>
    </p:spTree>
    <p:extLst>
      <p:ext uri="{BB962C8B-B14F-4D97-AF65-F5344CB8AC3E}">
        <p14:creationId xmlns:p14="http://schemas.microsoft.com/office/powerpoint/2010/main" val="125215394"/>
      </p:ext>
    </p:extLst>
  </p:cSld>
  <p:clrMapOvr>
    <a:masterClrMapping/>
  </p:clrMapOvr>
  <p:transition advClick="0" advTm="300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8C9BD-CF1C-42CC-93A4-7641316B4B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4361" y="492026"/>
            <a:ext cx="5815115" cy="1428214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54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are stuck,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54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 of luck</a:t>
            </a:r>
            <a:r>
              <a:rPr lang="en-US" sz="54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en-US" sz="54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C197AB-EFAE-407D-AF37-C203CA49305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120" y="1920240"/>
            <a:ext cx="8503920" cy="4937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1.12_ck_SONG_StickStruck_020821">
            <a:hlinkClick r:id="" action="ppaction://media"/>
            <a:extLst>
              <a:ext uri="{FF2B5EF4-FFF2-40B4-BE49-F238E27FC236}">
                <a16:creationId xmlns:a16="http://schemas.microsoft.com/office/drawing/2014/main" id="{E3E04C25-7559-423A-8A3D-B02861A09C9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5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266992" y="-95078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414110"/>
      </p:ext>
    </p:extLst>
  </p:cSld>
  <p:clrMapOvr>
    <a:masterClrMapping/>
  </p:clrMapOvr>
  <p:transition advClick="0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FA40D22-82BD-4276-BB31-3C5F746BF77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573" y="1"/>
            <a:ext cx="1226157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 Box 1376">
            <a:extLst>
              <a:ext uri="{FF2B5EF4-FFF2-40B4-BE49-F238E27FC236}">
                <a16:creationId xmlns:a16="http://schemas.microsoft.com/office/drawing/2014/main" id="{73DBB474-70E8-40BE-8217-C52B3FC5458B}"/>
              </a:ext>
            </a:extLst>
          </p:cNvPr>
          <p:cNvSpPr txBox="1"/>
          <p:nvPr/>
        </p:nvSpPr>
        <p:spPr>
          <a:xfrm>
            <a:off x="1871396" y="651211"/>
            <a:ext cx="7955280" cy="1920240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54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a black stick and a whack, give the rock a smack.</a:t>
            </a:r>
            <a:endParaRPr lang="en-US" sz="5400" dirty="0">
              <a:effectLst>
                <a:glow rad="127000">
                  <a:srgbClr val="F5F8F8"/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892397"/>
      </p:ext>
    </p:extLst>
  </p:cSld>
  <p:clrMapOvr>
    <a:masterClrMapping/>
  </p:clrMapOvr>
  <p:transition advClick="0" advTm="3750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91AF5C6-05F6-4DE7-9366-8A0C8056E25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Box 1376">
            <a:extLst>
              <a:ext uri="{FF2B5EF4-FFF2-40B4-BE49-F238E27FC236}">
                <a16:creationId xmlns:a16="http://schemas.microsoft.com/office/drawing/2014/main" id="{2B6F3BB1-DA7B-4B95-AD1F-41302C1DA391}"/>
              </a:ext>
            </a:extLst>
          </p:cNvPr>
          <p:cNvSpPr txBox="1"/>
          <p:nvPr/>
        </p:nvSpPr>
        <p:spPr>
          <a:xfrm>
            <a:off x="1902792" y="315015"/>
            <a:ext cx="7955280" cy="1920240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54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Water fell from the rock’s crack.</a:t>
            </a:r>
            <a:endParaRPr lang="en-US" sz="5400" dirty="0">
              <a:effectLst>
                <a:glow rad="127000">
                  <a:srgbClr val="F5F8F8"/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178591"/>
      </p:ext>
    </p:extLst>
  </p:cSld>
  <p:clrMapOvr>
    <a:masterClrMapping/>
  </p:clrMapOvr>
  <p:transition advClick="0" advTm="2750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FA40D22-82BD-4276-BB31-3C5F746BF77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573" y="5"/>
            <a:ext cx="12261574" cy="685799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 Box 1376">
            <a:extLst>
              <a:ext uri="{FF2B5EF4-FFF2-40B4-BE49-F238E27FC236}">
                <a16:creationId xmlns:a16="http://schemas.microsoft.com/office/drawing/2014/main" id="{73DBB474-70E8-40BE-8217-C52B3FC5458B}"/>
              </a:ext>
            </a:extLst>
          </p:cNvPr>
          <p:cNvSpPr txBox="1"/>
          <p:nvPr/>
        </p:nvSpPr>
        <p:spPr>
          <a:xfrm>
            <a:off x="1871396" y="651211"/>
            <a:ext cx="7955280" cy="1920240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54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a black stick and a whack, give the rock a smack.</a:t>
            </a:r>
            <a:endParaRPr lang="en-US" sz="5400" dirty="0">
              <a:effectLst>
                <a:glow rad="127000">
                  <a:srgbClr val="F5F8F8"/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98112"/>
      </p:ext>
    </p:extLst>
  </p:cSld>
  <p:clrMapOvr>
    <a:masterClrMapping/>
  </p:clrMapOvr>
  <p:transition advClick="0" advTm="3750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91AF5C6-05F6-4DE7-9366-8A0C8056E25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Box 1376">
            <a:extLst>
              <a:ext uri="{FF2B5EF4-FFF2-40B4-BE49-F238E27FC236}">
                <a16:creationId xmlns:a16="http://schemas.microsoft.com/office/drawing/2014/main" id="{2B6F3BB1-DA7B-4B95-AD1F-41302C1DA391}"/>
              </a:ext>
            </a:extLst>
          </p:cNvPr>
          <p:cNvSpPr txBox="1"/>
          <p:nvPr/>
        </p:nvSpPr>
        <p:spPr>
          <a:xfrm>
            <a:off x="1893167" y="324640"/>
            <a:ext cx="7955280" cy="1920240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54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Water fell from the rock’s crack.</a:t>
            </a:r>
            <a:endParaRPr lang="en-US" sz="5400" dirty="0">
              <a:effectLst>
                <a:glow rad="127000">
                  <a:srgbClr val="F5F8F8"/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942"/>
      </p:ext>
    </p:extLst>
  </p:cSld>
  <p:clrMapOvr>
    <a:masterClrMapping/>
  </p:clrMapOvr>
  <p:transition advClick="0" advTm="4000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8C9BD-CF1C-42CC-93A4-7641316B4B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1769" y="2016750"/>
            <a:ext cx="5577840" cy="2004695"/>
          </a:xfrm>
        </p:spPr>
        <p:txBody>
          <a:bodyPr anchor="ctr" anchorCtr="1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96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End</a:t>
            </a:r>
            <a:endParaRPr lang="en-US" sz="9600" b="1" dirty="0"/>
          </a:p>
        </p:txBody>
      </p:sp>
    </p:spTree>
    <p:extLst>
      <p:ext uri="{BB962C8B-B14F-4D97-AF65-F5344CB8AC3E}">
        <p14:creationId xmlns:p14="http://schemas.microsoft.com/office/powerpoint/2010/main" val="2500012286"/>
      </p:ext>
    </p:extLst>
  </p:cSld>
  <p:clrMapOvr>
    <a:masterClrMapping/>
  </p:clrMapOvr>
  <p:transition advClick="0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E4052C0-720A-4E75-B79C-23E2D69DB0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5830" y="1657842"/>
            <a:ext cx="8860339" cy="3924092"/>
          </a:xfrm>
        </p:spPr>
        <p:txBody>
          <a:bodyPr anchor="ctr" anchorCtr="1"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Song lyrics: </a:t>
            </a:r>
            <a:r>
              <a:rPr lang="en-US" dirty="0">
                <a:latin typeface="Century Gothic" panose="020B0502020202020204" pitchFamily="34" charset="0"/>
                <a:cs typeface="Times New Roman" panose="02020603050405020304" pitchFamily="18" charset="0"/>
              </a:rPr>
              <a:t>Carol Hale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Song arrangements and singer: </a:t>
            </a:r>
            <a:r>
              <a:rPr lang="en-US" dirty="0">
                <a:latin typeface="Century Gothic" panose="020B0502020202020204" pitchFamily="34" charset="0"/>
                <a:cs typeface="Times New Roman" panose="02020603050405020304" pitchFamily="18" charset="0"/>
              </a:rPr>
              <a:t>Michael Bannon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Illustrations: </a:t>
            </a:r>
            <a:r>
              <a:rPr lang="en-US" dirty="0">
                <a:latin typeface="Century Gothic" panose="020B0502020202020204" pitchFamily="34" charset="0"/>
                <a:cs typeface="Times New Roman" panose="02020603050405020304" pitchFamily="18" charset="0"/>
              </a:rPr>
              <a:t>Ivan Mader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Power Point arrangements</a:t>
            </a:r>
            <a:r>
              <a:rPr lang="en-US" dirty="0">
                <a:latin typeface="Century Gothic" panose="020B0502020202020204" pitchFamily="34" charset="0"/>
                <a:cs typeface="Times New Roman" panose="02020603050405020304" pitchFamily="18" charset="0"/>
              </a:rPr>
              <a:t>: Steve March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dirty="0">
                <a:latin typeface="Century Gothic" panose="020B0502020202020204" pitchFamily="34" charset="0"/>
                <a:cs typeface="Times New Roman" panose="02020603050405020304" pitchFamily="18" charset="0"/>
                <a:hlinkClick r:id="rId2"/>
              </a:rPr>
              <a:t>www.EasyReadEnglish.com</a:t>
            </a:r>
            <a:endParaRPr lang="en-US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dirty="0">
                <a:latin typeface="Century Gothic" panose="020B0502020202020204" pitchFamily="34" charset="0"/>
                <a:cs typeface="Times New Roman" panose="02020603050405020304" pitchFamily="18" charset="0"/>
                <a:hlinkClick r:id="rId2"/>
              </a:rPr>
              <a:t>www.EZReadEnglish.org/Lower-Levels</a:t>
            </a:r>
            <a:endParaRPr lang="en-US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endParaRPr lang="en-US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242347"/>
      </p:ext>
    </p:extLst>
  </p:cSld>
  <p:clrMapOvr>
    <a:masterClrMapping/>
  </p:clrMapOvr>
  <p:transition advClick="0" advTm="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92" descr="P134TB501#y1">
            <a:extLst>
              <a:ext uri="{FF2B5EF4-FFF2-40B4-BE49-F238E27FC236}">
                <a16:creationId xmlns:a16="http://schemas.microsoft.com/office/drawing/2014/main" id="{8EE1D50D-9958-1E30-FBC5-454F9225CE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4222" y="2780202"/>
            <a:ext cx="1524000" cy="1104900"/>
          </a:xfrm>
          <a:prstGeom prst="rect">
            <a:avLst/>
          </a:prstGeom>
          <a:noFill/>
          <a:ln w="9525" cap="flat" cmpd="sng" algn="ctr">
            <a:solidFill>
              <a:prstClr val="black">
                <a:alpha val="0"/>
              </a:prst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7200" b="1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ey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P133#y1">
            <a:extLst>
              <a:ext uri="{FF2B5EF4-FFF2-40B4-BE49-F238E27FC236}">
                <a16:creationId xmlns:a16="http://schemas.microsoft.com/office/drawing/2014/main" id="{A977427E-E287-3B2B-33DA-88A131468E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7073" y="2660187"/>
            <a:ext cx="1960245" cy="1683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P135#y1">
            <a:extLst>
              <a:ext uri="{FF2B5EF4-FFF2-40B4-BE49-F238E27FC236}">
                <a16:creationId xmlns:a16="http://schemas.microsoft.com/office/drawing/2014/main" id="{D41D9E63-7690-83BA-ED74-C31934C3C9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700" y="2968797"/>
            <a:ext cx="1784350" cy="137477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 Box 1392" descr="P134TB501#y1">
            <a:extLst>
              <a:ext uri="{FF2B5EF4-FFF2-40B4-BE49-F238E27FC236}">
                <a16:creationId xmlns:a16="http://schemas.microsoft.com/office/drawing/2014/main" id="{4997556A-BE13-0846-3829-E86C0A242B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1036" y="2780202"/>
            <a:ext cx="3845335" cy="1104900"/>
          </a:xfrm>
          <a:prstGeom prst="rect">
            <a:avLst/>
          </a:prstGeom>
          <a:noFill/>
          <a:ln w="9525" cap="flat" cmpd="sng" algn="ctr">
            <a:solidFill>
              <a:prstClr val="black">
                <a:alpha val="0"/>
              </a:prst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72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monk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040523-0018-038D-363B-8CC4FEDE1C7E}"/>
              </a:ext>
            </a:extLst>
          </p:cNvPr>
          <p:cNvSpPr txBox="1"/>
          <p:nvPr/>
        </p:nvSpPr>
        <p:spPr>
          <a:xfrm>
            <a:off x="675899" y="1591099"/>
            <a:ext cx="1104096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Designed to help new, struggling, and especially dyslexic learners, </a:t>
            </a:r>
            <a:r>
              <a:rPr lang="en-US" b="1" i="1" u="sng" dirty="0">
                <a:latin typeface="Century Gothic" panose="020B0502020202020204" pitchFamily="34" charset="0"/>
                <a:ea typeface="Times New Roman" panose="02020603050405020304" pitchFamily="18" charset="0"/>
              </a:rPr>
              <a:t>Easy Breezy Reading</a:t>
            </a:r>
            <a:r>
              <a:rPr lang="en-US" dirty="0">
                <a:latin typeface="Century Gothic" panose="020B0502020202020204" pitchFamily="34" charset="0"/>
                <a:ea typeface="Times New Roman" panose="02020603050405020304" pitchFamily="18" charset="0"/>
              </a:rPr>
              <a:t> is</a:t>
            </a:r>
            <a:r>
              <a:rPr lang="en-US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broken up into </a:t>
            </a:r>
            <a:r>
              <a:rPr lang="en-US" sz="1800" b="1" i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Laughing Letters </a:t>
            </a:r>
            <a:r>
              <a:rPr lang="en-US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and </a:t>
            </a:r>
            <a:r>
              <a:rPr lang="en-US" sz="1800" b="1" i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Funny Phonograms</a:t>
            </a:r>
            <a:r>
              <a:rPr lang="en-US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. </a:t>
            </a:r>
            <a:r>
              <a:rPr lang="en-US" dirty="0">
                <a:latin typeface="Century Gothic" panose="020B0502020202020204" pitchFamily="34" charset="0"/>
                <a:ea typeface="Times New Roman" panose="02020603050405020304" pitchFamily="18" charset="0"/>
              </a:rPr>
              <a:t>Both tools use</a:t>
            </a:r>
            <a:r>
              <a:rPr lang="en-US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illustrated patterns that mimic the shapes of the letters to give your students one more sense to link the phonetic sound of the letters. 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C18B344-D8E9-E44D-ED10-A418E75EDB8E}"/>
              </a:ext>
            </a:extLst>
          </p:cNvPr>
          <p:cNvSpPr txBox="1"/>
          <p:nvPr/>
        </p:nvSpPr>
        <p:spPr>
          <a:xfrm>
            <a:off x="675900" y="683578"/>
            <a:ext cx="11040969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i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Another important teaching tool…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i="1" u="sng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Easy Breezy Reading</a:t>
            </a:r>
            <a:r>
              <a:rPr lang="en-US" sz="32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  </a:t>
            </a:r>
            <a:r>
              <a:rPr lang="en-US" sz="1800" i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(</a:t>
            </a:r>
            <a:r>
              <a:rPr lang="en-US" sz="1800" i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hlinkClick r:id="rId4"/>
              </a:rPr>
              <a:t>https://www.easybreezyreading.com</a:t>
            </a:r>
            <a:r>
              <a:rPr lang="en-US" sz="1800" i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DABFD0A-F5F8-F87E-6DCD-DA86FE756761}"/>
              </a:ext>
            </a:extLst>
          </p:cNvPr>
          <p:cNvSpPr txBox="1"/>
          <p:nvPr/>
        </p:nvSpPr>
        <p:spPr>
          <a:xfrm>
            <a:off x="675899" y="5368234"/>
            <a:ext cx="10529984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You can procure </a:t>
            </a:r>
            <a:r>
              <a:rPr lang="en-US" sz="1800" b="1" i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Laughing Letters </a:t>
            </a:r>
            <a:r>
              <a:rPr lang="en-US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or </a:t>
            </a:r>
            <a:r>
              <a:rPr lang="en-US" sz="1800" b="1" i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Funny Phonograms</a:t>
            </a:r>
            <a:r>
              <a:rPr lang="en-US" dirty="0">
                <a:latin typeface="Century Gothic" panose="020B0502020202020204" pitchFamily="34" charset="0"/>
                <a:ea typeface="Times New Roman" panose="02020603050405020304" pitchFamily="18" charset="0"/>
              </a:rPr>
              <a:t> through our website.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i="1" dirty="0">
                <a:latin typeface="Century Gothic" panose="020B0502020202020204" pitchFamily="34" charset="0"/>
                <a:ea typeface="Times New Roman" panose="02020603050405020304" pitchFamily="18" charset="0"/>
                <a:hlinkClick r:id="rId4"/>
              </a:rPr>
              <a:t>https://www.easybreezyreading.com/curriculum</a:t>
            </a:r>
            <a:endParaRPr lang="en-US" i="1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E9FE0AE-879D-28C1-6BA9-FD3C929EA3CF}"/>
              </a:ext>
            </a:extLst>
          </p:cNvPr>
          <p:cNvSpPr txBox="1"/>
          <p:nvPr/>
        </p:nvSpPr>
        <p:spPr>
          <a:xfrm>
            <a:off x="675899" y="4388141"/>
            <a:ext cx="105299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entury Gothic" panose="020B0502020202020204" pitchFamily="34" charset="0"/>
                <a:ea typeface="Times New Roman" panose="02020603050405020304" pitchFamily="18" charset="0"/>
              </a:rPr>
              <a:t>Our scope and sequence matches Easy Read English Lower Levels. Progressing through the </a:t>
            </a:r>
            <a:r>
              <a:rPr lang="en-US" b="1" i="1" u="sng" dirty="0">
                <a:latin typeface="Century Gothic" panose="020B0502020202020204" pitchFamily="34" charset="0"/>
                <a:ea typeface="Times New Roman" panose="02020603050405020304" pitchFamily="18" charset="0"/>
              </a:rPr>
              <a:t>Easy Breezy Reading</a:t>
            </a:r>
            <a:r>
              <a:rPr lang="en-US" dirty="0">
                <a:latin typeface="Century Gothic" panose="020B0502020202020204" pitchFamily="34" charset="0"/>
                <a:ea typeface="Times New Roman" panose="02020603050405020304" pitchFamily="18" charset="0"/>
              </a:rPr>
              <a:t> curriculum is sure to accelerate your students’ comprehension of the written English language. </a:t>
            </a:r>
          </a:p>
        </p:txBody>
      </p:sp>
    </p:spTree>
    <p:extLst>
      <p:ext uri="{BB962C8B-B14F-4D97-AF65-F5344CB8AC3E}">
        <p14:creationId xmlns:p14="http://schemas.microsoft.com/office/powerpoint/2010/main" val="3017565687"/>
      </p:ext>
    </p:extLst>
  </p:cSld>
  <p:clrMapOvr>
    <a:masterClrMapping/>
  </p:clrMapOvr>
  <p:transition advClick="0" advTm="25000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7112BBF-1F1A-44E4-92BA-1F3AB12C2AA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 Box 1376">
            <a:extLst>
              <a:ext uri="{FF2B5EF4-FFF2-40B4-BE49-F238E27FC236}">
                <a16:creationId xmlns:a16="http://schemas.microsoft.com/office/drawing/2014/main" id="{12F1F51A-1971-4187-95C9-C774AB415168}"/>
              </a:ext>
            </a:extLst>
          </p:cNvPr>
          <p:cNvSpPr txBox="1"/>
          <p:nvPr/>
        </p:nvSpPr>
        <p:spPr>
          <a:xfrm>
            <a:off x="1502133" y="282268"/>
            <a:ext cx="7955280" cy="1920240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54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this desert – 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54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hot and yuck.</a:t>
            </a:r>
            <a:endParaRPr lang="en-US" sz="5400" dirty="0">
              <a:effectLst>
                <a:glow rad="127000">
                  <a:srgbClr val="F5F8F8"/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889748"/>
      </p:ext>
    </p:extLst>
  </p:cSld>
  <p:clrMapOvr>
    <a:masterClrMapping/>
  </p:clrMapOvr>
  <p:transition advClick="0" advTm="400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AFA41F5-8645-430A-89F9-94D43453590E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40" r="27242"/>
          <a:stretch/>
        </p:blipFill>
        <p:spPr bwMode="auto">
          <a:xfrm>
            <a:off x="5638801" y="0"/>
            <a:ext cx="474617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8C9BD-CF1C-42CC-93A4-7641316B4B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7606" y="885407"/>
            <a:ext cx="4674224" cy="457387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50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a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50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black stick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50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a whack,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50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give the rock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50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smack. </a:t>
            </a:r>
          </a:p>
        </p:txBody>
      </p:sp>
    </p:spTree>
    <p:extLst>
      <p:ext uri="{BB962C8B-B14F-4D97-AF65-F5344CB8AC3E}">
        <p14:creationId xmlns:p14="http://schemas.microsoft.com/office/powerpoint/2010/main" val="375399812"/>
      </p:ext>
    </p:extLst>
  </p:cSld>
  <p:clrMapOvr>
    <a:masterClrMapping/>
  </p:clrMapOvr>
  <p:transition advClick="0" advTm="4000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AFA41F5-8645-430A-89F9-94D43453590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Box 1376">
            <a:extLst>
              <a:ext uri="{FF2B5EF4-FFF2-40B4-BE49-F238E27FC236}">
                <a16:creationId xmlns:a16="http://schemas.microsoft.com/office/drawing/2014/main" id="{938BCFFF-65AB-4A18-B3EF-E2B83BFE409B}"/>
              </a:ext>
            </a:extLst>
          </p:cNvPr>
          <p:cNvSpPr txBox="1"/>
          <p:nvPr/>
        </p:nvSpPr>
        <p:spPr>
          <a:xfrm>
            <a:off x="2042160" y="746760"/>
            <a:ext cx="7955280" cy="1920240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54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Water fell from the rock’s crack.</a:t>
            </a:r>
            <a:endParaRPr lang="en-US" sz="5400" dirty="0">
              <a:effectLst>
                <a:glow rad="127000">
                  <a:srgbClr val="F5F8F8"/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84179"/>
      </p:ext>
    </p:extLst>
  </p:cSld>
  <p:clrMapOvr>
    <a:masterClrMapping/>
  </p:clrMapOvr>
  <p:transition advClick="0" advTm="4500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D796E7-77A8-479E-A024-A7E7C6E0ECD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8C9BD-CF1C-42CC-93A4-7641316B4B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0106" y="3784291"/>
            <a:ext cx="4947204" cy="188136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54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will pack and go back.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260228252"/>
      </p:ext>
    </p:extLst>
  </p:cSld>
  <p:clrMapOvr>
    <a:masterClrMapping/>
  </p:clrMapOvr>
  <p:transition advClick="0" advTm="4000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8C9BD-CF1C-42CC-93A4-7641316B4B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9930" y="919706"/>
            <a:ext cx="4454391" cy="3586980"/>
          </a:xfrm>
        </p:spPr>
        <p:txBody>
          <a:bodyPr>
            <a:noAutofit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sz="54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want water</a:t>
            </a:r>
          </a:p>
          <a:p>
            <a:pPr marL="0" indent="0" algn="r">
              <a:lnSpc>
                <a:spcPct val="100000"/>
              </a:lnSpc>
              <a:buNone/>
            </a:pPr>
            <a:r>
              <a:rPr lang="en-US" sz="54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 we lack.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FCAD34-6CA8-4641-A4A7-3ED4431A520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270" y="767306"/>
            <a:ext cx="5009321" cy="60906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0965547"/>
      </p:ext>
    </p:extLst>
  </p:cSld>
  <p:clrMapOvr>
    <a:masterClrMapping/>
  </p:clrMapOvr>
  <p:transition advClick="0" advTm="3000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AFA41F5-8645-430A-89F9-94D43453590E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40" r="27242"/>
          <a:stretch/>
        </p:blipFill>
        <p:spPr bwMode="auto">
          <a:xfrm>
            <a:off x="5638801" y="0"/>
            <a:ext cx="474617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8C9BD-CF1C-42CC-93A4-7641316B4B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7606" y="885407"/>
            <a:ext cx="4674224" cy="457387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50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a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50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black stick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50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a whack,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50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give the rock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50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smack. </a:t>
            </a:r>
          </a:p>
        </p:txBody>
      </p:sp>
    </p:spTree>
    <p:extLst>
      <p:ext uri="{BB962C8B-B14F-4D97-AF65-F5344CB8AC3E}">
        <p14:creationId xmlns:p14="http://schemas.microsoft.com/office/powerpoint/2010/main" val="470628569"/>
      </p:ext>
    </p:extLst>
  </p:cSld>
  <p:clrMapOvr>
    <a:masterClrMapping/>
  </p:clrMapOvr>
  <p:transition advClick="0" advTm="4000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AFA41F5-8645-430A-89F9-94D43453590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947" y="-11680"/>
            <a:ext cx="12344400" cy="701040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Box 1376">
            <a:extLst>
              <a:ext uri="{FF2B5EF4-FFF2-40B4-BE49-F238E27FC236}">
                <a16:creationId xmlns:a16="http://schemas.microsoft.com/office/drawing/2014/main" id="{938BCFFF-65AB-4A18-B3EF-E2B83BFE409B}"/>
              </a:ext>
            </a:extLst>
          </p:cNvPr>
          <p:cNvSpPr txBox="1"/>
          <p:nvPr/>
        </p:nvSpPr>
        <p:spPr>
          <a:xfrm>
            <a:off x="602466" y="299288"/>
            <a:ext cx="7955280" cy="1920240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54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Water fell from the rock’s crack.</a:t>
            </a:r>
            <a:endParaRPr lang="en-US" sz="5400" dirty="0">
              <a:effectLst>
                <a:glow rad="127000">
                  <a:srgbClr val="F5F8F8"/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452926"/>
      </p:ext>
    </p:extLst>
  </p:cSld>
  <p:clrMapOvr>
    <a:masterClrMapping/>
  </p:clrMapOvr>
  <p:transition advClick="0" advTm="6500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14673</TotalTime>
  <Words>398</Words>
  <Application>Microsoft Office PowerPoint</Application>
  <PresentationFormat>Widescreen</PresentationFormat>
  <Paragraphs>66</Paragraphs>
  <Slides>26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Century Gothic</vt:lpstr>
      <vt:lpstr>Microsoft New Tai Lue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 Hale</dc:creator>
  <cp:lastModifiedBy>Steve March</cp:lastModifiedBy>
  <cp:revision>223</cp:revision>
  <cp:lastPrinted>2021-10-26T02:28:45Z</cp:lastPrinted>
  <dcterms:created xsi:type="dcterms:W3CDTF">2020-11-12T04:52:47Z</dcterms:created>
  <dcterms:modified xsi:type="dcterms:W3CDTF">2022-10-18T23:19:11Z</dcterms:modified>
</cp:coreProperties>
</file>