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324" r:id="rId2"/>
    <p:sldId id="370" r:id="rId3"/>
    <p:sldId id="371" r:id="rId4"/>
    <p:sldId id="296" r:id="rId5"/>
    <p:sldId id="297" r:id="rId6"/>
    <p:sldId id="382" r:id="rId7"/>
    <p:sldId id="383" r:id="rId8"/>
    <p:sldId id="329" r:id="rId9"/>
    <p:sldId id="330" r:id="rId10"/>
    <p:sldId id="372" r:id="rId11"/>
    <p:sldId id="301" r:id="rId12"/>
    <p:sldId id="303" r:id="rId13"/>
    <p:sldId id="342" r:id="rId14"/>
    <p:sldId id="343" r:id="rId15"/>
    <p:sldId id="384" r:id="rId16"/>
    <p:sldId id="373" r:id="rId17"/>
    <p:sldId id="308" r:id="rId18"/>
    <p:sldId id="351" r:id="rId19"/>
    <p:sldId id="385" r:id="rId20"/>
    <p:sldId id="352" r:id="rId21"/>
    <p:sldId id="374" r:id="rId22"/>
    <p:sldId id="331" r:id="rId23"/>
    <p:sldId id="325" r:id="rId24"/>
    <p:sldId id="332" r:id="rId25"/>
    <p:sldId id="333" r:id="rId26"/>
    <p:sldId id="335" r:id="rId27"/>
    <p:sldId id="396" r:id="rId28"/>
    <p:sldId id="387" r:id="rId29"/>
    <p:sldId id="388" r:id="rId30"/>
    <p:sldId id="389" r:id="rId31"/>
    <p:sldId id="390" r:id="rId32"/>
    <p:sldId id="375" r:id="rId33"/>
    <p:sldId id="337" r:id="rId34"/>
    <p:sldId id="397" r:id="rId35"/>
    <p:sldId id="344" r:id="rId36"/>
    <p:sldId id="391" r:id="rId37"/>
    <p:sldId id="345" r:id="rId38"/>
    <p:sldId id="353" r:id="rId39"/>
    <p:sldId id="376" r:id="rId40"/>
    <p:sldId id="348" r:id="rId41"/>
    <p:sldId id="314" r:id="rId42"/>
    <p:sldId id="392" r:id="rId43"/>
    <p:sldId id="356" r:id="rId44"/>
    <p:sldId id="355" r:id="rId45"/>
    <p:sldId id="393" r:id="rId46"/>
    <p:sldId id="377" r:id="rId47"/>
    <p:sldId id="317" r:id="rId48"/>
    <p:sldId id="394" r:id="rId49"/>
    <p:sldId id="267" r:id="rId50"/>
    <p:sldId id="320" r:id="rId51"/>
    <p:sldId id="357" r:id="rId52"/>
    <p:sldId id="358" r:id="rId53"/>
    <p:sldId id="398" r:id="rId54"/>
    <p:sldId id="323" r:id="rId55"/>
    <p:sldId id="395" r:id="rId5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200"/>
    <a:srgbClr val="B28600"/>
    <a:srgbClr val="BF9000"/>
    <a:srgbClr val="008000"/>
    <a:srgbClr val="00CC00"/>
    <a:srgbClr val="66FF33"/>
    <a:srgbClr val="00FF00"/>
    <a:srgbClr val="FE9202"/>
    <a:srgbClr val="1506D4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756" autoAdjust="0"/>
    <p:restoredTop sz="94280" autoAdjust="0"/>
  </p:normalViewPr>
  <p:slideViewPr>
    <p:cSldViewPr snapToGrid="0">
      <p:cViewPr varScale="1">
        <p:scale>
          <a:sx n="94" d="100"/>
          <a:sy n="94" d="100"/>
        </p:scale>
        <p:origin x="200" y="160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11/6/18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audio" Target="../media/media51.m4a"/><Relationship Id="rId5" Type="http://schemas.microsoft.com/office/2007/relationships/media" Target="../media/media51.m4a"/><Relationship Id="rId4" Type="http://schemas.openxmlformats.org/officeDocument/2006/relationships/audio" Target="../media/media50.mp3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audio" Target="../media/media54.m4a"/><Relationship Id="rId5" Type="http://schemas.microsoft.com/office/2007/relationships/media" Target="../media/media54.m4a"/><Relationship Id="rId4" Type="http://schemas.openxmlformats.org/officeDocument/2006/relationships/audio" Target="../media/media53.mp3"/><Relationship Id="rId9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audio" Target="../media/media55.m4a"/><Relationship Id="rId5" Type="http://schemas.microsoft.com/office/2007/relationships/media" Target="../media/media55.m4a"/><Relationship Id="rId4" Type="http://schemas.openxmlformats.org/officeDocument/2006/relationships/audio" Target="../media/media53.mp3"/><Relationship Id="rId9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audio" Target="../media/media56.m4a"/><Relationship Id="rId5" Type="http://schemas.microsoft.com/office/2007/relationships/media" Target="../media/media56.m4a"/><Relationship Id="rId4" Type="http://schemas.openxmlformats.org/officeDocument/2006/relationships/audio" Target="../media/media53.mp3"/><Relationship Id="rId9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684418" y="3113237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6427" y="431117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871817"/>
            <a:ext cx="8593891" cy="36538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3742070" y="392565"/>
            <a:ext cx="53174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48. </a:t>
            </a:r>
            <a:r>
              <a:rPr lang="en-US" sz="4400" b="1" dirty="0">
                <a:latin typeface="Century Gothic" panose="020B0502020202020204" pitchFamily="34" charset="0"/>
              </a:rPr>
              <a:t>Wow, I’m a  Christian Now!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 descr="../../01_SyllableBible/IVANSdrawings/ImagesForReadWithMeBible/FINAL_sent_to_FreeBibleImages_300dpi/49_53_I_Am_Alive/50_In_Mirror.jpeg">
            <a:extLst>
              <a:ext uri="{FF2B5EF4-FFF2-40B4-BE49-F238E27FC236}">
                <a16:creationId xmlns:a16="http://schemas.microsoft.com/office/drawing/2014/main" id="{613385F4-49B5-2943-A8BD-1269FA90601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75" y="2144486"/>
            <a:ext cx="2351876" cy="313790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CFE1C7-8BA5-5C4E-9EE5-AE026445C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94CD7B-CF6E-3D42-9967-82911D70B51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5020" y="1333622"/>
            <a:ext cx="2662041" cy="117261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b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by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75020" y="2916109"/>
            <a:ext cx="3205738" cy="117261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 </a:t>
            </a:r>
            <a:r>
              <a:rPr lang="en-US" sz="5000" dirty="0">
                <a:latin typeface="Century Gothic" panose="020B0502020202020204" pitchFamily="34" charset="0"/>
              </a:rPr>
              <a:t>king                                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E5F9F-FE5E-4ECC-A4C4-28AC261A3C7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00254D-77FA-AC42-B0B6-0560E6379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F5A259-C86E-7347-B2A3-A40FBD1E6C5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26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8" grpId="0" build="p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9889" y="1464252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99889" y="2992906"/>
            <a:ext cx="2914650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liever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09630" y="1464252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51C816-78B8-8646-85F7-19454965F2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E4A87D-62FB-2F4A-A0BE-D556AFFA7F88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60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7" grpId="0" uiExpand="1" build="p"/>
      <p:bldP spid="8" grpId="0" uiExpand="1" build="p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1258" y="1983451"/>
            <a:ext cx="3140629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ex 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 </a:t>
            </a:r>
            <a:r>
              <a:rPr lang="en-US" sz="5000" dirty="0">
                <a:latin typeface="Century Gothic" panose="020B0502020202020204" pitchFamily="34" charset="0"/>
              </a:rPr>
              <a:t>ting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E3F5A4-C36A-4A4B-916F-8FECB3ACB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5B871C-90A5-2346-A8F5-025B7D674CD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3430" y="1315632"/>
            <a:ext cx="2520170" cy="118152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ver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FD419D-7FA0-4FDD-8489-4DB833D76C3F}"/>
              </a:ext>
            </a:extLst>
          </p:cNvPr>
          <p:cNvSpPr/>
          <p:nvPr/>
        </p:nvSpPr>
        <p:spPr>
          <a:xfrm>
            <a:off x="3423430" y="2889030"/>
            <a:ext cx="16850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ly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0F6EFC-8DA9-E24A-BE7C-9E98A0DB9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761ADB-8152-AB4C-B9C7-F0E3AA4E5CD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703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0603" y="1215843"/>
            <a:ext cx="2520170" cy="118152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ho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FD419D-7FA0-4FDD-8489-4DB833D76C3F}"/>
              </a:ext>
            </a:extLst>
          </p:cNvPr>
          <p:cNvSpPr/>
          <p:nvPr/>
        </p:nvSpPr>
        <p:spPr>
          <a:xfrm>
            <a:off x="5029206" y="1535589"/>
            <a:ext cx="20473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latin typeface="Century Gothic" panose="020B0502020202020204" pitchFamily="34" charset="0"/>
              </a:rPr>
              <a:t>ba</a:t>
            </a:r>
            <a:r>
              <a:rPr lang="en-US" sz="5000" dirty="0">
                <a:latin typeface="Century Gothic" panose="020B0502020202020204" pitchFamily="34" charset="0"/>
              </a:rPr>
              <a:t> 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BD6BF2-020A-468A-AA02-3E31126CE357}"/>
              </a:ext>
            </a:extLst>
          </p:cNvPr>
          <p:cNvSpPr/>
          <p:nvPr/>
        </p:nvSpPr>
        <p:spPr>
          <a:xfrm>
            <a:off x="5029206" y="2578312"/>
            <a:ext cx="21162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ever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C08C41-7B9C-3344-80E5-F9B4FB9CC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B10112-BA4C-A049-AC20-663A8447905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2A08F3-C5B7-C548-A57B-B4AEBCCB863A}"/>
              </a:ext>
            </a:extLst>
          </p:cNvPr>
          <p:cNvSpPr txBox="1">
            <a:spLocks/>
          </p:cNvSpPr>
          <p:nvPr/>
        </p:nvSpPr>
        <p:spPr>
          <a:xfrm>
            <a:off x="1640603" y="2298270"/>
            <a:ext cx="2520170" cy="118152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glor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182E492-DCF0-A640-8210-7427612F5516}"/>
              </a:ext>
            </a:extLst>
          </p:cNvPr>
          <p:cNvSpPr txBox="1">
            <a:spLocks/>
          </p:cNvSpPr>
          <p:nvPr/>
        </p:nvSpPr>
        <p:spPr>
          <a:xfrm>
            <a:off x="1640603" y="3440086"/>
            <a:ext cx="2520170" cy="118152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famil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195274884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4" grpId="0"/>
      <p:bldP spid="2" grpId="0"/>
      <p:bldP spid="7" grpId="0" animBg="1"/>
      <p:bldP spid="8" grpId="0" uiExpand="1" build="p"/>
      <p:bldP spid="10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1409" y="133343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1415209" y="2889030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4563078" y="1333434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9895BB-0366-45F4-A9F2-EC00E31AF54F}"/>
              </a:ext>
            </a:extLst>
          </p:cNvPr>
          <p:cNvSpPr/>
          <p:nvPr/>
        </p:nvSpPr>
        <p:spPr>
          <a:xfrm>
            <a:off x="4870508" y="2855386"/>
            <a:ext cx="2056974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gr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7E94AC-623E-1343-8273-9919B740C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84" y="-82138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4F49187-2188-D344-88AA-DD9593F4400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6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1849" y="130295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1440241" y="2940511"/>
            <a:ext cx="2227152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4273518" y="1302954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B1B895-3898-4FC1-92D2-3A3567417EB7}"/>
              </a:ext>
            </a:extLst>
          </p:cNvPr>
          <p:cNvSpPr txBox="1">
            <a:spLocks/>
          </p:cNvSpPr>
          <p:nvPr/>
        </p:nvSpPr>
        <p:spPr>
          <a:xfrm>
            <a:off x="4364958" y="2904270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3A5198-BEAD-7D4F-8EC5-DE3A40082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82213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97BBE5-4A41-D04F-ACBC-B961B16ADAE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57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1849" y="130295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a 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897923" y="2889030"/>
            <a:ext cx="3674077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4471638" y="1302954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in 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B1B895-3898-4FC1-92D2-3A3567417EB7}"/>
              </a:ext>
            </a:extLst>
          </p:cNvPr>
          <p:cNvSpPr txBox="1">
            <a:spLocks/>
          </p:cNvSpPr>
          <p:nvPr/>
        </p:nvSpPr>
        <p:spPr>
          <a:xfrm>
            <a:off x="4572000" y="2940511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ex 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DDF53F-1E03-BC44-AD31-618DE70E8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871685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EB9532-23E7-3343-A633-0E2E39C13D88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514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625" y="143354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2779625" y="2889030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853E93-418F-1248-BB6C-7B5D30194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8076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6F5BFF-B331-354D-8743-FCA49C687C1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783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492470" y="1495620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473B0A-95B3-44DE-81A6-533204B80A03}"/>
              </a:ext>
            </a:extLst>
          </p:cNvPr>
          <p:cNvSpPr txBox="1">
            <a:spLocks/>
          </p:cNvSpPr>
          <p:nvPr/>
        </p:nvSpPr>
        <p:spPr>
          <a:xfrm>
            <a:off x="2803353" y="2889030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F8BACD-9ED2-430C-AEB1-CC988D3D9AD2}"/>
              </a:ext>
            </a:extLst>
          </p:cNvPr>
          <p:cNvSpPr txBox="1">
            <a:spLocks/>
          </p:cNvSpPr>
          <p:nvPr/>
        </p:nvSpPr>
        <p:spPr>
          <a:xfrm>
            <a:off x="4410678" y="1495620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D64305-F574-F047-9577-EF5363D9D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50823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13A14A-25BA-ED4A-9BDA-7440158CAC7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p"/>
      <p:bldP spid="4" grpId="0" uiExpand="1" build="p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319" y="2021036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a 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3239638" y="2819280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41C8FD-8DFD-174A-A6EE-4EF14515B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1154741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5531C6-3FB9-E44F-B440-8C4D4CEB951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7472" y="1337598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07472" y="2889030"/>
            <a:ext cx="30246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97D2A4-92D4-CB42-87ED-0B398424B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033971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9C3676-A98E-F54D-BBBE-331C31CB091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9990" y="1658149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E8237-FE6B-45F5-BC1E-EBC80721341D}"/>
              </a:ext>
            </a:extLst>
          </p:cNvPr>
          <p:cNvSpPr/>
          <p:nvPr/>
        </p:nvSpPr>
        <p:spPr>
          <a:xfrm>
            <a:off x="3327734" y="2706366"/>
            <a:ext cx="2287806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ns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8E5455-1334-854A-AC36-5223778D7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137489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FD23CE-FFAE-644B-809F-6B39D8584D6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2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4024" y="2116714"/>
            <a:ext cx="3523786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be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er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3308342" y="2828070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3A6114-363B-1241-8DA5-82171141F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99466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B99BFD-75C4-9D4C-882D-5CC894BFB15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712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4024" y="2116714"/>
            <a:ext cx="3523786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jour 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ey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3308342" y="2828070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FA6F0B-5DA9-B64C-B416-75FAF8D3F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016719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60E0FC-1F5A-7749-B855-B1931BF1B1A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4865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4024" y="2116714"/>
            <a:ext cx="3523786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igh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3207981" y="2823730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2A3847-2973-1B46-9787-1CF1C0361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137489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E6F397-26F8-6444-8822-1CCBD9FA7ED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154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4024" y="2116714"/>
            <a:ext cx="3523786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3207981" y="2823730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B3BE34-58A5-BB40-95B1-D0E832BD1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171994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1E3D2C-A76C-814E-BF42-843FC723A52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928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4024" y="2116714"/>
            <a:ext cx="3523786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3207981" y="2823730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69399B-2E91-344F-8604-697BEAB0A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154742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90E2DF-657F-234A-A124-80254A9B840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909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4024" y="2116714"/>
            <a:ext cx="3523786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3207981" y="2823730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0D78B9-4781-6440-810C-48784E9AE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20650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BF9D60-F29B-B948-B441-D3A78448E8B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967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5601" y="1340194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2DD1D0-FA2B-4E8C-93E6-69C76A795558}"/>
              </a:ext>
            </a:extLst>
          </p:cNvPr>
          <p:cNvSpPr txBox="1">
            <a:spLocks/>
          </p:cNvSpPr>
          <p:nvPr/>
        </p:nvSpPr>
        <p:spPr>
          <a:xfrm>
            <a:off x="2405601" y="2628799"/>
            <a:ext cx="349227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h</a:t>
            </a:r>
            <a:r>
              <a:rPr lang="en-US" sz="5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en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12CDE5-9654-D04B-9545-F82931EC0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20650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216F8E-EBC3-5249-8BCC-48DF3D4C310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329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743" y="1466318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2DD1D0-FA2B-4E8C-93E6-69C76A795558}"/>
              </a:ext>
            </a:extLst>
          </p:cNvPr>
          <p:cNvSpPr txBox="1">
            <a:spLocks/>
          </p:cNvSpPr>
          <p:nvPr/>
        </p:nvSpPr>
        <p:spPr>
          <a:xfrm>
            <a:off x="2571856" y="2720239"/>
            <a:ext cx="349227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C41F22-36A4-264D-8DAF-2855059CA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189247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270908-20A8-6E4D-8EB4-45852239951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398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2142" y="1707121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E1276A-8370-43A1-A7E6-2B5A86271ACD}"/>
              </a:ext>
            </a:extLst>
          </p:cNvPr>
          <p:cNvSpPr txBox="1">
            <a:spLocks/>
          </p:cNvSpPr>
          <p:nvPr/>
        </p:nvSpPr>
        <p:spPr>
          <a:xfrm>
            <a:off x="2526441" y="282807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77076D-77C2-451A-B0DE-5E133B067CA0}"/>
              </a:ext>
            </a:extLst>
          </p:cNvPr>
          <p:cNvSpPr txBox="1">
            <a:spLocks/>
          </p:cNvSpPr>
          <p:nvPr/>
        </p:nvSpPr>
        <p:spPr>
          <a:xfrm>
            <a:off x="4073747" y="1405358"/>
            <a:ext cx="36443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DF8E21-FA0A-9A4C-AD55-C0EF1F09E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137489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B3734B-F1B7-F045-97E8-C999CAB3AA0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68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6440" y="1707121"/>
            <a:ext cx="3232057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E1276A-8370-43A1-A7E6-2B5A86271ACD}"/>
              </a:ext>
            </a:extLst>
          </p:cNvPr>
          <p:cNvSpPr txBox="1">
            <a:spLocks/>
          </p:cNvSpPr>
          <p:nvPr/>
        </p:nvSpPr>
        <p:spPr>
          <a:xfrm>
            <a:off x="2753295" y="282807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77076D-77C2-451A-B0DE-5E133B067CA0}"/>
              </a:ext>
            </a:extLst>
          </p:cNvPr>
          <p:cNvSpPr txBox="1">
            <a:spLocks/>
          </p:cNvSpPr>
          <p:nvPr/>
        </p:nvSpPr>
        <p:spPr>
          <a:xfrm>
            <a:off x="4073747" y="1405358"/>
            <a:ext cx="36443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00BC11-02B8-7C45-8F44-C0CA1CD35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137489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6D4CB6-E02B-F148-B2E4-72EAD278A1F8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978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all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E3B676-9F92-D443-8DC0-FF8FAB375F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033972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DC1B74-9D0C-8940-8C57-4B5C8DE0D5D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15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6" y="1627811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j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oy </a:t>
            </a:r>
            <a:r>
              <a:rPr lang="en-US" sz="5000" dirty="0" err="1">
                <a:latin typeface="Century Gothic" panose="020B0502020202020204" pitchFamily="34" charset="0"/>
              </a:rPr>
              <a:t>ful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9AC0F5-050A-41BA-8DFA-FBBFEC43A22F}"/>
              </a:ext>
            </a:extLst>
          </p:cNvPr>
          <p:cNvSpPr/>
          <p:nvPr/>
        </p:nvSpPr>
        <p:spPr>
          <a:xfrm>
            <a:off x="3430327" y="3050523"/>
            <a:ext cx="2082622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en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 j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oy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5D8585-A682-CD40-BF7F-0AAEF0ACA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12023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27DDCA-5253-8648-A11B-F264805179E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007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2" grpId="0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8887" y="2343705"/>
            <a:ext cx="3848811" cy="1327502"/>
          </a:xfrm>
        </p:spPr>
        <p:txBody>
          <a:bodyPr numCol="2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m-</a:t>
            </a: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40366" y="1167097"/>
            <a:ext cx="330076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dirty="0">
                <a:latin typeface="Century Gothic" panose="020B0502020202020204" pitchFamily="34" charset="0"/>
              </a:rPr>
              <a:t>h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4800" dirty="0">
                <a:latin typeface="Century Gothic" panose="020B0502020202020204" pitchFamily="34" charset="0"/>
              </a:rPr>
              <a:t>p-</a:t>
            </a:r>
            <a:endParaRPr lang="en-US" sz="4400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725414" y="1134952"/>
            <a:ext cx="2527658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sk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076FED-0E26-4884-871A-AA5DB3E55D2A}"/>
              </a:ext>
            </a:extLst>
          </p:cNvPr>
          <p:cNvSpPr txBox="1">
            <a:spLocks/>
          </p:cNvSpPr>
          <p:nvPr/>
        </p:nvSpPr>
        <p:spPr>
          <a:xfrm>
            <a:off x="4693588" y="2339535"/>
            <a:ext cx="3960323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ct</a:t>
            </a:r>
            <a:endParaRPr lang="en-US" sz="45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1047BF-74A8-4A04-8CD8-AC69F0810687}"/>
              </a:ext>
            </a:extLst>
          </p:cNvPr>
          <p:cNvSpPr/>
          <p:nvPr/>
        </p:nvSpPr>
        <p:spPr>
          <a:xfrm>
            <a:off x="1440057" y="3408196"/>
            <a:ext cx="1983235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wr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p-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C86DC-DE0A-43F6-92F6-A7AB498F2CA9}"/>
              </a:ext>
            </a:extLst>
          </p:cNvPr>
          <p:cNvSpPr txBox="1"/>
          <p:nvPr/>
        </p:nvSpPr>
        <p:spPr>
          <a:xfrm>
            <a:off x="4726093" y="3442027"/>
            <a:ext cx="2329562" cy="1120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nd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AE2CF2-5448-D343-8375-2282B41F6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527694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F49681-D542-0E4E-8724-77EAF3718FE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0" grpId="0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634" y="93024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4219707" y="2650685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955191" y="2706606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7A7825-7201-452F-A23F-9BBB66002D79}"/>
              </a:ext>
            </a:extLst>
          </p:cNvPr>
          <p:cNvSpPr txBox="1">
            <a:spLocks/>
          </p:cNvSpPr>
          <p:nvPr/>
        </p:nvSpPr>
        <p:spPr>
          <a:xfrm>
            <a:off x="4089176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3ACDE7-E0CF-304B-A575-429A3F6171B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173F09-228A-DC4A-A946-78258D690902}"/>
              </a:ext>
            </a:extLst>
          </p:cNvPr>
          <p:cNvSpPr txBox="1">
            <a:spLocks/>
          </p:cNvSpPr>
          <p:nvPr/>
        </p:nvSpPr>
        <p:spPr>
          <a:xfrm>
            <a:off x="4146427" y="874327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ms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501D84-5ED8-174D-9457-2C39937EF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883" y="-18637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8" grpId="0" animBg="1"/>
      <p:bldP spid="9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7639" y="722899"/>
            <a:ext cx="2512698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ev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2947639" y="1972800"/>
            <a:ext cx="3378819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dif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f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ent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A445DB-1D1A-A54E-B912-1E1EF908F102}"/>
              </a:ext>
            </a:extLst>
          </p:cNvPr>
          <p:cNvSpPr txBox="1">
            <a:spLocks/>
          </p:cNvSpPr>
          <p:nvPr/>
        </p:nvSpPr>
        <p:spPr>
          <a:xfrm>
            <a:off x="2767720" y="3133614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ov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11F0FC-90AC-AB49-A740-2337D2EA9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117199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2FBA3D-BA98-4F45-9F72-073D7FAB3FB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5" grpId="0" uiExpand="1" build="p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1685" y="1077656"/>
            <a:ext cx="2512698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pow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964084" y="2196856"/>
            <a:ext cx="3378819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for </a:t>
            </a:r>
            <a:r>
              <a:rPr lang="en-US" sz="5000" dirty="0" err="1">
                <a:latin typeface="Century Gothic" panose="020B0502020202020204" pitchFamily="34" charset="0"/>
              </a:rPr>
              <a:t>ev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26DE7B-B4A6-4732-9781-AA555423628C}"/>
              </a:ext>
            </a:extLst>
          </p:cNvPr>
          <p:cNvSpPr/>
          <p:nvPr/>
        </p:nvSpPr>
        <p:spPr>
          <a:xfrm>
            <a:off x="1301685" y="3251654"/>
            <a:ext cx="3041218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believ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10F589-0849-7A43-A773-4C71563268F6}"/>
              </a:ext>
            </a:extLst>
          </p:cNvPr>
          <p:cNvSpPr txBox="1">
            <a:spLocks/>
          </p:cNvSpPr>
          <p:nvPr/>
        </p:nvSpPr>
        <p:spPr>
          <a:xfrm>
            <a:off x="4342903" y="1128541"/>
            <a:ext cx="3378819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sis 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CD989F-00BB-7049-82B1-D6933637D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1120236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5B0FFD-3FC0-4B4B-ADFE-9E3610E00A2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990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2" grpId="0"/>
      <p:bldP spid="6" grpId="0" uiExpand="1" build="p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7598" y="1718044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gl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1917020" y="285929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4557507" y="1698478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mal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4EFBAA-EC5D-5042-A82D-7F17E9C8F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1189248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259A86-C7CB-0F41-8F8B-624F9B19482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74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uiExpand="1" build="p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1831" y="1953977"/>
            <a:ext cx="294989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our </a:t>
            </a:r>
            <a:r>
              <a:rPr lang="en-US" sz="5000" dirty="0" err="1">
                <a:latin typeface="Century Gothic" panose="020B0502020202020204" pitchFamily="34" charset="0"/>
              </a:rPr>
              <a:t>ney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105740" y="276785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FF6486-5F41-834B-987A-4A99B09D2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1258258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4D581D-51BC-DB41-8FB4-CF995693BB8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884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1831" y="1953977"/>
            <a:ext cx="294989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</a:rPr>
              <a:t>ld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105740" y="276785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3478C1-0357-B642-94E8-89431A5B6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1137488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13A522-EE54-BE46-9C86-CE434E025D6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654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2095431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lit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tle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B1E7F5-8A1E-ED4D-9A90-1554B7102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1137489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16488C-6F71-104C-B1BF-CC563A9C8AB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88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2095431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nor m</a:t>
            </a:r>
            <a:r>
              <a:rPr lang="en-US" sz="5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al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27876F-D724-CB4E-A692-FB1AC386B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117199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7B7B4F-0621-DE44-8715-07F99C122AB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798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6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69738" y="98597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84075" y="21520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x-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84075" y="3353692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ts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722490" y="21520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nt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-t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5DFF8C-103A-424E-B4CF-9F4B5C7533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6A8193-263E-994E-84FC-6802562EFA2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066" y="2144766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945200"/>
                </a:solidFill>
                <a:latin typeface="Century Gothic" panose="020B0502020202020204" pitchFamily="34" charset="0"/>
              </a:rPr>
              <a:t>ang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uage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i="1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98066" y="2895480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212D10-2EA6-2840-824D-02A727D3B42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740" y="-1033972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14B6AE5-5178-A04F-AF12-8F6F8C64B33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999" y="1318092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solidFill>
                  <a:srgbClr val="945200"/>
                </a:solidFill>
                <a:latin typeface="Century Gothic" panose="020B0502020202020204" pitchFamily="34" charset="0"/>
              </a:rPr>
              <a:t>ing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dom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13243" y="1325406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exci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945200"/>
                </a:solidFill>
                <a:latin typeface="Century Gothic" panose="020B0502020202020204" pitchFamily="34" charset="0"/>
              </a:rPr>
              <a:t>ing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ED4A38-CF7F-4AC2-AC59-8FDFC502DEDB}"/>
              </a:ext>
            </a:extLst>
          </p:cNvPr>
          <p:cNvSpPr/>
          <p:nvPr/>
        </p:nvSpPr>
        <p:spPr>
          <a:xfrm>
            <a:off x="1122591" y="2703965"/>
            <a:ext cx="3159839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shout</a:t>
            </a:r>
            <a:r>
              <a:rPr lang="en-US" sz="5000" b="1" dirty="0">
                <a:solidFill>
                  <a:srgbClr val="ED7D31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945200"/>
                </a:solidFill>
                <a:latin typeface="Century Gothic" panose="020B0502020202020204" pitchFamily="34" charset="0"/>
              </a:rPr>
              <a:t>ing</a:t>
            </a:r>
            <a:r>
              <a:rPr lang="en-US" sz="5000" b="1" dirty="0">
                <a:solidFill>
                  <a:srgbClr val="ED7D31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367989-BA6C-449B-9523-CEBF91270B36}"/>
              </a:ext>
            </a:extLst>
          </p:cNvPr>
          <p:cNvSpPr/>
          <p:nvPr/>
        </p:nvSpPr>
        <p:spPr>
          <a:xfrm>
            <a:off x="4700906" y="2703965"/>
            <a:ext cx="2864887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ma k</a:t>
            </a:r>
            <a:r>
              <a:rPr lang="en-US" sz="5000" b="1" dirty="0">
                <a:solidFill>
                  <a:srgbClr val="945200"/>
                </a:solidFill>
                <a:latin typeface="Century Gothic" panose="020B0502020202020204" pitchFamily="34" charset="0"/>
              </a:rPr>
              <a:t>ing</a:t>
            </a:r>
            <a:r>
              <a:rPr lang="en-US" sz="5000" b="1" dirty="0">
                <a:solidFill>
                  <a:srgbClr val="ED7D31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38DE5A-02E6-8641-AEA1-66143B2C1D2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834" y="-1148171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A01A1C-AED1-C548-BFF4-1870893BE48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7580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2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4" grpId="0"/>
      <p:bldP spid="6" grpId="0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3786" y="2144766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str</a:t>
            </a:r>
            <a:r>
              <a:rPr lang="en-US" sz="5000" b="1" dirty="0">
                <a:solidFill>
                  <a:srgbClr val="945200"/>
                </a:solidFill>
                <a:latin typeface="Century Gothic" panose="020B0502020202020204" pitchFamily="34" charset="0"/>
              </a:rPr>
              <a:t>ong</a:t>
            </a:r>
            <a:endParaRPr lang="en-US" sz="5000" dirty="0">
              <a:solidFill>
                <a:schemeClr val="accent4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184419-FFBD-5D45-A759-A805516F142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740" y="-1068477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FD33D6-C0B0-E245-A501-5D7280B45B9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219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5939574" y="4888241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4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628948" y="1445022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 </a:t>
            </a:r>
            <a:r>
              <a:rPr lang="en-US" sz="5000" dirty="0">
                <a:latin typeface="Century Gothic" panose="020B0502020202020204" pitchFamily="34" charset="0"/>
              </a:rPr>
              <a:t>way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1428026" y="2099998"/>
            <a:ext cx="807044" cy="419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7C6704-2876-4E7B-BC00-D2863934350D}"/>
              </a:ext>
            </a:extLst>
          </p:cNvPr>
          <p:cNvSpPr/>
          <p:nvPr/>
        </p:nvSpPr>
        <p:spPr>
          <a:xfrm>
            <a:off x="5009442" y="1447835"/>
            <a:ext cx="204414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5000" dirty="0">
                <a:latin typeface="Century Gothic" panose="020B0502020202020204" pitchFamily="34" charset="0"/>
              </a:rPr>
              <a:t>live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9E53BF-9CB1-4E50-8D5C-B5FCBEA2D928}"/>
              </a:ext>
            </a:extLst>
          </p:cNvPr>
          <p:cNvSpPr/>
          <p:nvPr/>
        </p:nvSpPr>
        <p:spPr>
          <a:xfrm>
            <a:off x="1581002" y="2912155"/>
            <a:ext cx="225254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part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2F8706-4810-47FA-A550-B1E69E5914E9}"/>
              </a:ext>
            </a:extLst>
          </p:cNvPr>
          <p:cNvSpPr/>
          <p:nvPr/>
        </p:nvSpPr>
        <p:spPr>
          <a:xfrm>
            <a:off x="5009441" y="2892067"/>
            <a:ext cx="248177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dopt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9A35D4-9BFF-4F0B-B8ED-1E469F645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136" y="2047568"/>
            <a:ext cx="859611" cy="5303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1D1B58-D2A4-43A7-8937-23C95AE18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474" y="3515402"/>
            <a:ext cx="859611" cy="530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DE7D18-AA8A-4999-A8F3-559ACC617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136" y="3538365"/>
            <a:ext cx="859611" cy="530398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43DED0-1036-164E-BAE4-FA1078A69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60" y="-1097649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BBEBF25-7B3F-5D41-906F-4EA791718EF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 uiExpand="1" build="p"/>
      <p:bldP spid="2" grpId="0"/>
      <p:bldP spid="3" grpId="0"/>
      <p:bldP spid="4" grpId="0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535807" y="2309609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king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d</a:t>
            </a:r>
            <a:r>
              <a:rPr lang="en-US" sz="50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 err="1">
                <a:latin typeface="Century Gothic" panose="020B0502020202020204" pitchFamily="34" charset="0"/>
              </a:rPr>
              <a:t>m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4790647" y="3007677"/>
            <a:ext cx="807044" cy="419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FBC6D0-6CAB-F64B-A67D-FB3C665A1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016719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041A4D-5CA7-5548-AA70-7CFC5DBF729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1591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uiExpand="1" build="p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03238" y="98597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n-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10981" y="2152049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10981" y="3353692"/>
            <a:ext cx="415878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722490" y="21520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ns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g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41D631-678D-D145-81D8-B23E63190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AD8A61D-5CD5-414D-A59A-A989C60BD03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139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088072" y="124085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d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f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971005" y="124085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t-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9F3792-0107-BF4E-ADF6-7947189111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81280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DA2A5D-AB05-8D4D-9626-EB8AA68A0EE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890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066039" y="1461689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103889" y="2843310"/>
            <a:ext cx="353491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bs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01DE1-BA56-4DA6-AE1C-8101AA51095E}"/>
              </a:ext>
            </a:extLst>
          </p:cNvPr>
          <p:cNvSpPr txBox="1">
            <a:spLocks/>
          </p:cNvSpPr>
          <p:nvPr/>
        </p:nvSpPr>
        <p:spPr>
          <a:xfrm>
            <a:off x="4967417" y="1461689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8DD50-8015-488E-9002-660F1A56F831}"/>
              </a:ext>
            </a:extLst>
          </p:cNvPr>
          <p:cNvSpPr txBox="1">
            <a:spLocks/>
          </p:cNvSpPr>
          <p:nvPr/>
        </p:nvSpPr>
        <p:spPr>
          <a:xfrm>
            <a:off x="5020507" y="2843310"/>
            <a:ext cx="371201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d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 err="1">
                <a:latin typeface="Century Gothic" panose="020B0502020202020204" pitchFamily="34" charset="0"/>
              </a:rPr>
              <a:t>pt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643A60-134D-B14A-87E7-858AD6493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82980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701BA89-C728-984C-8FF9-D592E87E708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234196" y="1296663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34196" y="28455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86930" y="1310408"/>
            <a:ext cx="525795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22316B-4204-4A82-A088-A99423E9EDFE}"/>
              </a:ext>
            </a:extLst>
          </p:cNvPr>
          <p:cNvSpPr/>
          <p:nvPr/>
        </p:nvSpPr>
        <p:spPr>
          <a:xfrm>
            <a:off x="4986930" y="2889030"/>
            <a:ext cx="1210588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61F4A0-91FF-4B4D-9B02-B5DF3D970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043940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233C9C-3498-754A-AC12-F5AB6EFB24A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52012</TotalTime>
  <Words>408</Words>
  <Application>Microsoft Macintosh PowerPoint</Application>
  <PresentationFormat>On-screen Show (16:10)</PresentationFormat>
  <Paragraphs>172</Paragraphs>
  <Slides>55</Slides>
  <Notes>0</Notes>
  <HiddenSlides>0</HiddenSlides>
  <MMClips>63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Calibri</vt:lpstr>
      <vt:lpstr>Calibri Light</vt:lpstr>
      <vt:lpstr>Century Gothic</vt:lpstr>
      <vt:lpstr>Courier New</vt:lpstr>
      <vt:lpstr>Ebrima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PowerPoint Presentation</vt:lpstr>
      <vt:lpstr>Other Sounds – -nk/-ng</vt:lpstr>
      <vt:lpstr>PowerPoint Presentation</vt:lpstr>
      <vt:lpstr>PowerPoint Presentation</vt:lpstr>
      <vt:lpstr>PowerPoint Presentation</vt:lpstr>
      <vt:lpstr>Other Sounds – schwa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Carol Hale</cp:lastModifiedBy>
  <cp:revision>484</cp:revision>
  <cp:lastPrinted>2018-03-05T15:55:52Z</cp:lastPrinted>
  <dcterms:created xsi:type="dcterms:W3CDTF">2017-01-10T01:35:56Z</dcterms:created>
  <dcterms:modified xsi:type="dcterms:W3CDTF">2018-11-06T14:57:50Z</dcterms:modified>
</cp:coreProperties>
</file>