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1" r:id="rId2"/>
    <p:sldId id="257" r:id="rId3"/>
    <p:sldId id="279" r:id="rId4"/>
    <p:sldId id="468" r:id="rId5"/>
    <p:sldId id="280" r:id="rId6"/>
    <p:sldId id="456" r:id="rId7"/>
    <p:sldId id="281" r:id="rId8"/>
    <p:sldId id="478" r:id="rId9"/>
    <p:sldId id="490" r:id="rId10"/>
    <p:sldId id="304" r:id="rId11"/>
    <p:sldId id="443" r:id="rId12"/>
    <p:sldId id="492" r:id="rId13"/>
    <p:sldId id="493" r:id="rId14"/>
    <p:sldId id="491" r:id="rId15"/>
    <p:sldId id="470" r:id="rId16"/>
    <p:sldId id="469" r:id="rId17"/>
    <p:sldId id="287" r:id="rId18"/>
    <p:sldId id="425" r:id="rId19"/>
    <p:sldId id="389" r:id="rId20"/>
    <p:sldId id="460" r:id="rId21"/>
    <p:sldId id="483" r:id="rId22"/>
    <p:sldId id="461" r:id="rId23"/>
    <p:sldId id="484" r:id="rId24"/>
    <p:sldId id="486" r:id="rId25"/>
    <p:sldId id="487" r:id="rId26"/>
    <p:sldId id="459" r:id="rId27"/>
    <p:sldId id="489" r:id="rId28"/>
    <p:sldId id="495" r:id="rId29"/>
    <p:sldId id="494" r:id="rId30"/>
    <p:sldId id="496" r:id="rId3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202"/>
    <a:srgbClr val="1414B2"/>
    <a:srgbClr val="1506D4"/>
    <a:srgbClr val="2E6CBE"/>
    <a:srgbClr val="FFFFFF"/>
    <a:srgbClr val="ED7D31"/>
    <a:srgbClr val="99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15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78" y="1170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9.m4a"/><Relationship Id="rId7" Type="http://schemas.microsoft.com/office/2007/relationships/hdphoto" Target="../media/hdphoto1.wdp"/><Relationship Id="rId2" Type="http://schemas.microsoft.com/office/2007/relationships/media" Target="../media/media18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image" Target="../media/image4.wm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0" y="53049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821F8-4937-FE45-85D6-D8F7F18506A1}"/>
              </a:ext>
            </a:extLst>
          </p:cNvPr>
          <p:cNvSpPr/>
          <p:nvPr/>
        </p:nvSpPr>
        <p:spPr>
          <a:xfrm>
            <a:off x="0" y="494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EEA79-5243-D74D-909E-168BA5E19AAD}"/>
              </a:ext>
            </a:extLst>
          </p:cNvPr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3974E-D50E-9C4D-B9B8-7ABD8676D831}"/>
              </a:ext>
            </a:extLst>
          </p:cNvPr>
          <p:cNvCxnSpPr>
            <a:cxnSpLocks/>
          </p:cNvCxnSpPr>
          <p:nvPr/>
        </p:nvCxnSpPr>
        <p:spPr>
          <a:xfrm>
            <a:off x="0" y="1919814"/>
            <a:ext cx="9144000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5006898" y="2600131"/>
            <a:ext cx="3538214" cy="11503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Syllable Divisions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DB4BCF-FC05-474A-9863-E8E4F3762FF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1" y="2029534"/>
            <a:ext cx="2844978" cy="32449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0CA5B9-9C5C-4E00-AF5C-7363401022B7}"/>
              </a:ext>
            </a:extLst>
          </p:cNvPr>
          <p:cNvSpPr txBox="1"/>
          <p:nvPr/>
        </p:nvSpPr>
        <p:spPr>
          <a:xfrm>
            <a:off x="3824868" y="549596"/>
            <a:ext cx="523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29. Friends Bring a Crippled Man to Jesus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805DC8-9897-4909-8008-E1F113CFD1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3360" y="-1204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side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inside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F9C23C-61C9-4C01-88F9-44DEB035FDF1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648110-0711-408C-8C46-17F84E5EF4F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33444A-06EA-491E-8E9F-E1BF16EA77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6317" y="-1212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47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  given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forgiven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F9C23C-61C9-4C01-88F9-44DEB035FDF1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648110-0711-408C-8C46-17F84E5EF4F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15108C-A42B-49F4-8FF7-DFF297E37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3518" y="-12033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770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  one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everyone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F9C23C-61C9-4C01-88F9-44DEB035FDF1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648110-0711-408C-8C46-17F84E5EF4F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52BE2A-0AD8-423B-BC56-518A327FD7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6353" y="-1202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742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any  thing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anything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F9C23C-61C9-4C01-88F9-44DEB035FDF1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648110-0711-408C-8C46-17F84E5EF4F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6950B8-23E8-499A-9F53-25C47DB1C7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9389" y="-12074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185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48061" y="-131465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4870" y="-14486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3446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dirty="0" err="1">
                <a:latin typeface="Century Gothic" panose="020B0502020202020204" pitchFamily="34" charset="0"/>
              </a:rPr>
              <a:t>mazed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amazed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95A5C0-AC03-4594-BC1D-06F7BFC7112C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6B81AB-0DC7-4294-AA7E-3CF70CA22ED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1E1F4F-E67E-4455-B4E9-89B5595FA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1882" y="-1189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79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low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lower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A498F-BE92-084B-A7E8-02E97C2B3E5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78B182-A25C-4A95-9FF5-D55E1EFF05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6658" y="-1209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087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teach  </a:t>
            </a:r>
            <a:r>
              <a:rPr lang="en-US" sz="8000" b="1" dirty="0" err="1">
                <a:solidFill>
                  <a:srgbClr val="FE9202"/>
                </a:solidFill>
                <a:latin typeface="Century Gothic" panose="020B0502020202020204" pitchFamily="34" charset="0"/>
              </a:rPr>
              <a:t>ers</a:t>
            </a:r>
            <a:endParaRPr lang="en-US" sz="8000" b="1" dirty="0">
              <a:solidFill>
                <a:srgbClr val="FE9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teachers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FB6BD9-6250-4F23-A7BC-FB681EC936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0823" y="-1195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223249" y="-919981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F4A5C-D522-4534-8B03-103BD1CD9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5418" y="-10122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teach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teaching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7D6ECF-EE61-40E9-BE3D-1FEC070BF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8093" y="-1199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736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think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thinking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23D108-A1CE-4D33-A54A-3C7562E121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4576" y="-1197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18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want 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wanted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18EED7-BC57-402B-B25D-19138E7938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0141" y="-1199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74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shout 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shouted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6568B4-73A8-47D5-BAC5-A767C22055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1506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23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jump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jumped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000C0A-0602-489D-992E-A898F96E91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5294" y="-12072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569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lower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lowered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43F536-1879-47A7-AB8A-E3DF30DB34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5600" y="-11980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540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grab</a:t>
            </a:r>
            <a:r>
              <a:rPr lang="en-US" sz="8000" i="1" dirty="0">
                <a:latin typeface="Century Gothic" panose="020B0502020202020204" pitchFamily="34" charset="0"/>
              </a:rPr>
              <a:t>b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grabbed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190FB6-0743-4CC1-9D24-997F0AADD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07342" y="-11985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210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praise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praised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48C576-1FCC-4851-A2DF-DCDCD7494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5330" y="-11985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212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carri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carried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674FA8-BD2D-4D3B-A246-DE1F527B2C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82153" y="-11980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685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jam</a:t>
            </a:r>
            <a:r>
              <a:rPr lang="en-US" sz="8000" i="1" dirty="0">
                <a:latin typeface="Century Gothic" panose="020B0502020202020204" pitchFamily="34" charset="0"/>
              </a:rPr>
              <a:t>m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jammed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02482F-81E3-4FD0-96E4-7C446007C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-1204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830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cripple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crippled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AD864A-E49F-4D9A-81BD-ACA13C5AA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0824" y="-12072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841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8820151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B10F9-64CF-7E4A-8F3E-AA42F41AC00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4DF90C-BE22-45D6-A19F-93529B7D7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0859" y="-1211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837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ne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821BA0-3CCF-4A24-976B-2CCB868174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6012" y="-1209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299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506D4"/>
                </a:solidFill>
                <a:latin typeface="Century Gothic" panose="020B0502020202020204" pitchFamily="34" charset="0"/>
              </a:rPr>
              <a:t>e</a:t>
            </a:r>
            <a:endParaRPr lang="en-US" sz="7400" dirty="0">
              <a:solidFill>
                <a:srgbClr val="1506D4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9CA89A-DA48-4F34-980C-D682EDE574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1847" y="-12261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322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crip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ple</a:t>
            </a:r>
            <a:r>
              <a:rPr lang="en-US" sz="8000" dirty="0">
                <a:latin typeface="Century Gothic" panose="020B0502020202020204" pitchFamily="34" charset="0"/>
              </a:rPr>
              <a:t>d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crippled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F152FD-22AB-47F8-BA04-1077C4CA1C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5636" y="-1202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21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58516</TotalTime>
  <Words>196</Words>
  <Application>Microsoft Office PowerPoint</Application>
  <PresentationFormat>On-screen Show (16:10)</PresentationFormat>
  <Paragraphs>89</Paragraphs>
  <Slides>30</Slides>
  <Notes>0</Notes>
  <HiddenSlides>0</HiddenSlides>
  <MMClips>35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Tiger Words</vt:lpstr>
      <vt:lpstr>PowerPoint Presentation</vt:lpstr>
      <vt:lpstr>Camel Words</vt:lpstr>
      <vt:lpstr>PowerPoint Presentation</vt:lpstr>
      <vt:lpstr>Turtle Words</vt:lpstr>
      <vt:lpstr>PowerPoint Presentation</vt:lpstr>
      <vt:lpstr>PowerPoint Presentation</vt:lpstr>
      <vt:lpstr>Anteater Words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605</cp:revision>
  <dcterms:created xsi:type="dcterms:W3CDTF">2017-01-10T01:35:56Z</dcterms:created>
  <dcterms:modified xsi:type="dcterms:W3CDTF">2019-03-18T16:36:04Z</dcterms:modified>
</cp:coreProperties>
</file>