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324" r:id="rId2"/>
    <p:sldId id="370" r:id="rId3"/>
    <p:sldId id="371" r:id="rId4"/>
    <p:sldId id="296" r:id="rId5"/>
    <p:sldId id="382" r:id="rId6"/>
    <p:sldId id="297" r:id="rId7"/>
    <p:sldId id="328" r:id="rId8"/>
    <p:sldId id="329" r:id="rId9"/>
    <p:sldId id="330" r:id="rId10"/>
    <p:sldId id="372" r:id="rId11"/>
    <p:sldId id="301" r:id="rId12"/>
    <p:sldId id="303" r:id="rId13"/>
    <p:sldId id="342" r:id="rId14"/>
    <p:sldId id="349" r:id="rId15"/>
    <p:sldId id="343" r:id="rId16"/>
    <p:sldId id="373" r:id="rId17"/>
    <p:sldId id="308" r:id="rId18"/>
    <p:sldId id="350" r:id="rId19"/>
    <p:sldId id="351" r:id="rId20"/>
    <p:sldId id="352" r:id="rId21"/>
    <p:sldId id="383" r:id="rId22"/>
    <p:sldId id="374" r:id="rId23"/>
    <p:sldId id="331" r:id="rId24"/>
    <p:sldId id="325" r:id="rId25"/>
    <p:sldId id="332" r:id="rId26"/>
    <p:sldId id="333" r:id="rId27"/>
    <p:sldId id="384" r:id="rId28"/>
    <p:sldId id="385" r:id="rId29"/>
    <p:sldId id="386" r:id="rId30"/>
    <p:sldId id="335" r:id="rId31"/>
    <p:sldId id="390" r:id="rId32"/>
    <p:sldId id="375" r:id="rId33"/>
    <p:sldId id="337" r:id="rId34"/>
    <p:sldId id="344" r:id="rId35"/>
    <p:sldId id="345" r:id="rId36"/>
    <p:sldId id="353" r:id="rId37"/>
    <p:sldId id="354" r:id="rId38"/>
    <p:sldId id="376" r:id="rId39"/>
    <p:sldId id="348" r:id="rId40"/>
    <p:sldId id="314" r:id="rId41"/>
    <p:sldId id="355" r:id="rId42"/>
    <p:sldId id="356" r:id="rId43"/>
    <p:sldId id="392" r:id="rId44"/>
    <p:sldId id="393" r:id="rId45"/>
    <p:sldId id="391" r:id="rId46"/>
    <p:sldId id="377" r:id="rId47"/>
    <p:sldId id="317" r:id="rId48"/>
    <p:sldId id="394" r:id="rId49"/>
    <p:sldId id="378" r:id="rId50"/>
    <p:sldId id="360" r:id="rId51"/>
    <p:sldId id="387" r:id="rId52"/>
    <p:sldId id="388" r:id="rId53"/>
    <p:sldId id="379" r:id="rId54"/>
    <p:sldId id="320" r:id="rId55"/>
    <p:sldId id="381" r:id="rId56"/>
    <p:sldId id="323" r:id="rId5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22" autoAdjust="0"/>
    <p:restoredTop sz="94280" autoAdjust="0"/>
  </p:normalViewPr>
  <p:slideViewPr>
    <p:cSldViewPr snapToGrid="0">
      <p:cViewPr>
        <p:scale>
          <a:sx n="263" d="100"/>
          <a:sy n="263" d="100"/>
        </p:scale>
        <p:origin x="-136" y="21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5.m4a"/><Relationship Id="rId5" Type="http://schemas.microsoft.com/office/2007/relationships/media" Target="../media/media55.m4a"/><Relationship Id="rId4" Type="http://schemas.openxmlformats.org/officeDocument/2006/relationships/audio" Target="../media/media54.mp3"/><Relationship Id="rId9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audio" Target="../media/media58.m4a"/><Relationship Id="rId5" Type="http://schemas.microsoft.com/office/2007/relationships/media" Target="../media/media58.m4a"/><Relationship Id="rId4" Type="http://schemas.openxmlformats.org/officeDocument/2006/relationships/audio" Target="../media/media57.mp3"/><Relationship Id="rId9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1638" y="478217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44843" y="1972996"/>
            <a:ext cx="8106033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3697624" y="356217"/>
            <a:ext cx="5446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51. I am Alive: </a:t>
            </a:r>
          </a:p>
          <a:p>
            <a:r>
              <a:rPr lang="en-US" sz="4800" b="1" dirty="0">
                <a:latin typeface="Century Gothic" panose="020B0502020202020204" pitchFamily="34" charset="0"/>
              </a:rPr>
              <a:t>The Bible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 descr="../../01_SyllableBible/IVANSdrawings/ImagesForReadWithMeBible/FINAL_sent_to_FreeBibleImages_300dpi/49_53_I_Am_Alive/52_KidsReadingBible.jpeg">
            <a:extLst>
              <a:ext uri="{FF2B5EF4-FFF2-40B4-BE49-F238E27FC236}">
                <a16:creationId xmlns:a16="http://schemas.microsoft.com/office/drawing/2014/main" id="{830F8C80-6BC2-435F-B4B0-73D1E105CD8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9931" b="5990"/>
          <a:stretch/>
        </p:blipFill>
        <p:spPr bwMode="auto">
          <a:xfrm>
            <a:off x="834002" y="2223751"/>
            <a:ext cx="2667481" cy="3064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902DF5-D557-3841-A580-36983DD15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7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510" y="1255175"/>
            <a:ext cx="3205737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cre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>
                <a:latin typeface="Century Gothic" panose="020B0502020202020204" pitchFamily="34" charset="0"/>
              </a:rPr>
              <a:t>ting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80439" y="2299320"/>
            <a:ext cx="3863880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>
                <a:latin typeface="Century Gothic" panose="020B0502020202020204" pitchFamily="34" charset="0"/>
              </a:rPr>
              <a:t>zing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5FA74E-75B9-423A-9C21-09DD7E2A9C96}"/>
              </a:ext>
            </a:extLst>
          </p:cNvPr>
          <p:cNvSpPr/>
          <p:nvPr/>
        </p:nvSpPr>
        <p:spPr>
          <a:xfrm>
            <a:off x="3053148" y="3471938"/>
            <a:ext cx="2483308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Is 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el                                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8739B8-3121-954F-9C48-D19E6C512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478" y="1170124"/>
            <a:ext cx="3326129" cy="1213050"/>
          </a:xfrm>
        </p:spPr>
        <p:txBody>
          <a:bodyPr numCol="1">
            <a:noAutofit/>
          </a:bodyPr>
          <a:lstStyle/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5000" dirty="0">
                <a:latin typeface="Century Gothic" panose="020B0502020202020204" pitchFamily="34" charset="0"/>
              </a:rPr>
              <a:t>  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36739" y="2350289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9630" y="103049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1047711" y="874326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572383-F392-4D3C-A6E0-07AEBC5DC197}"/>
              </a:ext>
            </a:extLst>
          </p:cNvPr>
          <p:cNvSpPr/>
          <p:nvPr/>
        </p:nvSpPr>
        <p:spPr>
          <a:xfrm>
            <a:off x="4855256" y="2290522"/>
            <a:ext cx="1127232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1EB2B8-4DFB-6848-AB32-D32D93BB58DE}"/>
              </a:ext>
            </a:extLst>
          </p:cNvPr>
          <p:cNvSpPr txBox="1">
            <a:spLocks/>
          </p:cNvSpPr>
          <p:nvPr/>
        </p:nvSpPr>
        <p:spPr>
          <a:xfrm>
            <a:off x="1450899" y="3499454"/>
            <a:ext cx="4531589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  </a:t>
            </a:r>
            <a:r>
              <a:rPr lang="en-US" sz="5000" dirty="0" err="1">
                <a:latin typeface="Century Gothic" panose="020B0502020202020204" pitchFamily="34" charset="0"/>
              </a:rPr>
              <a:t>cr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a </a:t>
            </a:r>
            <a:r>
              <a:rPr lang="en-US" sz="5000" dirty="0">
                <a:latin typeface="Century Gothic" panose="020B0502020202020204" pitchFamily="34" charset="0"/>
              </a:rPr>
              <a:t>ting</a:t>
            </a:r>
            <a:endParaRPr lang="en-US" sz="4500" dirty="0">
              <a:solidFill>
                <a:prstClr val="black"/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ACC63E-D27C-B442-8EBF-4116459C1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3601" y="139243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23171" y="206865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 err="1">
                <a:latin typeface="Century Gothic" panose="020B0502020202020204" pitchFamily="34" charset="0"/>
              </a:rPr>
              <a:t>ble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33A0D0-FE06-BC46-A8E9-E86404FB1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9109" y="1283601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bey</a:t>
            </a:r>
            <a:br>
              <a:rPr lang="en-US" sz="5000" dirty="0">
                <a:latin typeface="Century Gothic" panose="020B0502020202020204" pitchFamily="34" charset="0"/>
              </a:rPr>
            </a:b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br>
              <a:rPr lang="en-US" sz="5000" dirty="0">
                <a:latin typeface="Century Gothic" panose="020B0502020202020204" pitchFamily="34" charset="0"/>
              </a:rPr>
            </a:b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ems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87B8EA-005D-4F48-A8C6-F1C767B0A7E1}"/>
              </a:ext>
            </a:extLst>
          </p:cNvPr>
          <p:cNvSpPr/>
          <p:nvPr/>
        </p:nvSpPr>
        <p:spPr>
          <a:xfrm>
            <a:off x="4897135" y="1561242"/>
            <a:ext cx="181331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al 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01A00F-8099-4594-8651-279CE3E0390C}"/>
              </a:ext>
            </a:extLst>
          </p:cNvPr>
          <p:cNvSpPr/>
          <p:nvPr/>
        </p:nvSpPr>
        <p:spPr>
          <a:xfrm>
            <a:off x="4897135" y="2629618"/>
            <a:ext cx="21595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ing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05A19C-9D86-8140-9E58-55EEC505E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281" y="1213609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ho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06FCFC-1F09-46FE-AAFD-1B002E2A460F}"/>
              </a:ext>
            </a:extLst>
          </p:cNvPr>
          <p:cNvSpPr/>
          <p:nvPr/>
        </p:nvSpPr>
        <p:spPr>
          <a:xfrm>
            <a:off x="5079156" y="1482520"/>
            <a:ext cx="181331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stor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AB5636-3E7A-48B6-BEF9-056A554992E3}"/>
              </a:ext>
            </a:extLst>
          </p:cNvPr>
          <p:cNvSpPr/>
          <p:nvPr/>
        </p:nvSpPr>
        <p:spPr>
          <a:xfrm>
            <a:off x="1537281" y="2458143"/>
            <a:ext cx="21082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fun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96EA14-1DA2-4081-98C4-0707B7B11730}"/>
              </a:ext>
            </a:extLst>
          </p:cNvPr>
          <p:cNvSpPr/>
          <p:nvPr/>
        </p:nvSpPr>
        <p:spPr>
          <a:xfrm>
            <a:off x="4970033" y="2458143"/>
            <a:ext cx="21162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ever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FF239F-B47B-475C-8A44-D7F038E53CEE}"/>
              </a:ext>
            </a:extLst>
          </p:cNvPr>
          <p:cNvSpPr/>
          <p:nvPr/>
        </p:nvSpPr>
        <p:spPr>
          <a:xfrm>
            <a:off x="1537281" y="3577389"/>
            <a:ext cx="22317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famil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E0BD5A-4EF7-244D-B215-C2C94A254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2068" y="1096935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2804523" y="3451111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221952" y="2274023"/>
            <a:ext cx="3089513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for 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E856CB-CE15-C94B-B201-563A6ACC1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0399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367CB6-2204-3D4A-A023-7389F486B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875" y="923753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432089" y="3407748"/>
            <a:ext cx="2374104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in 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923722" y="2165751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4364958" y="290427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419D82-03D2-F64F-8B80-C765FEF7E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239" y="1072386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sp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05238" y="2187432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7801C2-3FC8-4CFA-99C3-A66C51BBC009}"/>
              </a:ext>
            </a:extLst>
          </p:cNvPr>
          <p:cNvSpPr/>
          <p:nvPr/>
        </p:nvSpPr>
        <p:spPr>
          <a:xfrm>
            <a:off x="3358040" y="3316192"/>
            <a:ext cx="1813318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36BB1D-243B-2E4B-A1A8-0C2D687CB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562" y="1210519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949562" y="2613715"/>
            <a:ext cx="304415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in </a:t>
            </a:r>
            <a:r>
              <a:rPr lang="en-US" sz="5000" dirty="0" err="1">
                <a:latin typeface="Century Gothic" panose="020B0502020202020204" pitchFamily="34" charset="0"/>
              </a:rPr>
              <a:t>cl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r>
              <a:rPr lang="en-US" sz="5000" b="1" dirty="0" err="1"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47443C-2930-5444-AA05-3DBD2E7B8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7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669538" y="1453075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1476358" y="2904270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2860659" y="2618730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 </a:t>
            </a:r>
            <a:r>
              <a:rPr lang="en-US" sz="5000" dirty="0" err="1">
                <a:latin typeface="Century Gothic" panose="020B0502020202020204" pitchFamily="34" charset="0"/>
              </a:rPr>
              <a:t>ings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AE1EDC-6E46-A342-B06E-2C76B82C9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uiExpand="1" build="p"/>
      <p:bldP spid="4" grpId="0" uiExpand="1" build="p"/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941" y="147276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094464" y="2696617"/>
            <a:ext cx="295507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ex pl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ns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7376D0-2EE6-FD42-8CDB-5EB11F6AF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3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1248996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o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07472" y="2889030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771154-BD77-F142-A5DD-579DC6BA9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21C3C6-4EEE-BB4C-86B1-A6185FB85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806" y="2146144"/>
            <a:ext cx="2578387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stor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C76659-7133-E54F-A1F9-36C41486A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454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806" y="2146144"/>
            <a:ext cx="2805760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eo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ple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747DC6-3456-8042-895D-503435309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384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806" y="2146144"/>
            <a:ext cx="2805760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1ACA2A-D41C-3B4F-BDD7-E638ED0B0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012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7754" y="868415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4471638" y="1178495"/>
            <a:ext cx="2467990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CEA58E-7A83-4702-AA42-7BC025A53EBE}"/>
              </a:ext>
            </a:extLst>
          </p:cNvPr>
          <p:cNvSpPr/>
          <p:nvPr/>
        </p:nvSpPr>
        <p:spPr>
          <a:xfrm>
            <a:off x="2947708" y="2098995"/>
            <a:ext cx="2416047" cy="10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 </a:t>
            </a:r>
            <a:r>
              <a:rPr lang="en-US" sz="5000" dirty="0" err="1">
                <a:latin typeface="Century Gothic" panose="020B0502020202020204" pitchFamily="34" charset="0"/>
              </a:rPr>
              <a:t>ish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5A9482-B830-4A79-8D55-3AE83404E12F}"/>
              </a:ext>
            </a:extLst>
          </p:cNvPr>
          <p:cNvSpPr/>
          <p:nvPr/>
        </p:nvSpPr>
        <p:spPr>
          <a:xfrm>
            <a:off x="2966191" y="3403759"/>
            <a:ext cx="3289683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Mat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th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525B2B-9B9E-C04C-8AB9-931254257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806" y="2146144"/>
            <a:ext cx="2805760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ue 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0DF4C2-BE57-9F47-AA64-43D95B01D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37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761" y="1965202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923761" y="2676558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AD83EF-B3A5-E641-B3CE-6C0CBA1F3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1114" y="1066659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876363" y="293475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4073747" y="1405358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7E83C1-9483-4713-9083-290B93AC3FF9}"/>
              </a:ext>
            </a:extLst>
          </p:cNvPr>
          <p:cNvSpPr/>
          <p:nvPr/>
        </p:nvSpPr>
        <p:spPr>
          <a:xfrm>
            <a:off x="3533720" y="2212986"/>
            <a:ext cx="1875835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AFE4D0-FAD6-403F-A603-E0BF89D7E144}"/>
              </a:ext>
            </a:extLst>
          </p:cNvPr>
          <p:cNvSpPr/>
          <p:nvPr/>
        </p:nvSpPr>
        <p:spPr>
          <a:xfrm>
            <a:off x="3472004" y="3466704"/>
            <a:ext cx="1999265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ks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ABB2CA-AEEE-A244-AF26-5684B8ABB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a 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98A597-460C-1640-AEC4-AE61ABFCE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249" y="2704836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2AC72B-13D2-465A-8BDA-B3E490C682F8}"/>
              </a:ext>
            </a:extLst>
          </p:cNvPr>
          <p:cNvSpPr/>
          <p:nvPr/>
        </p:nvSpPr>
        <p:spPr>
          <a:xfrm>
            <a:off x="3725279" y="1426692"/>
            <a:ext cx="149271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F4EDB4-2ECF-3C4D-B499-3B89403EB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7106C3-F712-F644-9B5D-5FB19AB22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8816" y="163510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20881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4330921" y="163510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08917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79C1C1-3A03-834A-AB47-58ABB0E68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0284" y="2230887"/>
            <a:ext cx="215209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sk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96559" y="1135544"/>
            <a:ext cx="281311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787819" y="1122512"/>
            <a:ext cx="2979032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 	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787819" y="2302398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B6F1C9-8C2E-461F-8541-5B4F5B9CC3D9}"/>
              </a:ext>
            </a:extLst>
          </p:cNvPr>
          <p:cNvSpPr/>
          <p:nvPr/>
        </p:nvSpPr>
        <p:spPr>
          <a:xfrm>
            <a:off x="4822873" y="3412602"/>
            <a:ext cx="1569660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pl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841AFB-88D2-46F4-8F26-95FF5B290DCF}"/>
              </a:ext>
            </a:extLst>
          </p:cNvPr>
          <p:cNvSpPr/>
          <p:nvPr/>
        </p:nvSpPr>
        <p:spPr>
          <a:xfrm>
            <a:off x="1798872" y="3412602"/>
            <a:ext cx="1544012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cts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425197-62F5-074E-9324-661BD46CB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394" y="836322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033709" y="1924067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950151-5073-4C29-B929-4051269E84EB}"/>
              </a:ext>
            </a:extLst>
          </p:cNvPr>
          <p:cNvSpPr/>
          <p:nvPr/>
        </p:nvSpPr>
        <p:spPr>
          <a:xfrm>
            <a:off x="3253792" y="3203446"/>
            <a:ext cx="2292615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ies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4604D0-60CF-8F46-984E-CAF912EDE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59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2345" y="861293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105740" y="276785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792B3D-D6E7-4B9D-889B-F70E7603E998}"/>
              </a:ext>
            </a:extLst>
          </p:cNvPr>
          <p:cNvSpPr/>
          <p:nvPr/>
        </p:nvSpPr>
        <p:spPr>
          <a:xfrm>
            <a:off x="2940927" y="2022107"/>
            <a:ext cx="2212298" cy="1099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ev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</a:rPr>
              <a:t>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0FAAD6-D60F-4B6E-970A-BE8BAA90B08D}"/>
              </a:ext>
            </a:extLst>
          </p:cNvPr>
          <p:cNvSpPr/>
          <p:nvPr/>
        </p:nvSpPr>
        <p:spPr>
          <a:xfrm>
            <a:off x="3023437" y="3235878"/>
            <a:ext cx="220765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let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313802-6C5E-064C-98F9-E519D6B87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4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0315" y="1767837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3C11A5-CD01-E548-8214-B0B7D0BB8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4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644" y="1767837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C2E431-AA87-D54B-BE70-4F1676235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65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4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A0F59-E3FE-4F86-B3F8-20DF762FD396}"/>
              </a:ext>
            </a:extLst>
          </p:cNvPr>
          <p:cNvSpPr/>
          <p:nvPr/>
        </p:nvSpPr>
        <p:spPr>
          <a:xfrm>
            <a:off x="3470716" y="1920409"/>
            <a:ext cx="1832554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th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7746FC-B81A-8346-9513-7A466B77C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972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4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8915" y="1693085"/>
            <a:ext cx="2512698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0644" y="267478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A0F59-E3FE-4F86-B3F8-20DF762FD396}"/>
              </a:ext>
            </a:extLst>
          </p:cNvPr>
          <p:cNvSpPr/>
          <p:nvPr/>
        </p:nvSpPr>
        <p:spPr>
          <a:xfrm>
            <a:off x="4703020" y="1723629"/>
            <a:ext cx="1880643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0A4871-041C-E840-8E8E-41D27E9E3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764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4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7066" y="1799773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6B0363-5A7D-EF40-9F70-CF2026D6C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D14363-5830-4DBC-96F3-3D501DCEB965}"/>
              </a:ext>
            </a:extLst>
          </p:cNvPr>
          <p:cNvSpPr/>
          <p:nvPr/>
        </p:nvSpPr>
        <p:spPr>
          <a:xfrm>
            <a:off x="3151677" y="2066667"/>
            <a:ext cx="262443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A5E624-2D0D-D64D-A651-FFCBE89B8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659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47154" y="2096240"/>
            <a:ext cx="282839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x-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931160" y="209624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B62B61-05A2-4269-A765-0ABDF64DA8E7}"/>
              </a:ext>
            </a:extLst>
          </p:cNvPr>
          <p:cNvSpPr/>
          <p:nvPr/>
        </p:nvSpPr>
        <p:spPr>
          <a:xfrm>
            <a:off x="4837166" y="994324"/>
            <a:ext cx="1805302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7A5C4F-D0D2-D544-BB21-FAD496C7D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3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 nodePh="1">
                                  <p:stCondLst>
                                    <p:cond delay="125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8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3F6564-F681-420C-81A2-AFD32FF7782D}"/>
              </a:ext>
            </a:extLst>
          </p:cNvPr>
          <p:cNvSpPr/>
          <p:nvPr/>
        </p:nvSpPr>
        <p:spPr>
          <a:xfrm>
            <a:off x="3608194" y="1943819"/>
            <a:ext cx="1390124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D3A1B0-ED17-FA4F-A177-B5A5E6F21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34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3F6564-F681-420C-81A2-AFD32FF7782D}"/>
              </a:ext>
            </a:extLst>
          </p:cNvPr>
          <p:cNvSpPr/>
          <p:nvPr/>
        </p:nvSpPr>
        <p:spPr>
          <a:xfrm>
            <a:off x="3606267" y="1857623"/>
            <a:ext cx="1670650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ost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90D372-11AD-D347-AA4B-04D5C7AB0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165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3F6564-F681-420C-81A2-AFD32FF7782D}"/>
              </a:ext>
            </a:extLst>
          </p:cNvPr>
          <p:cNvSpPr/>
          <p:nvPr/>
        </p:nvSpPr>
        <p:spPr>
          <a:xfrm>
            <a:off x="3767368" y="1857623"/>
            <a:ext cx="1348447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ind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E9AE50-180B-EA47-8BF4-71AD35D1D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321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1891" y="195640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98066" y="289548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2507AC-58C0-C644-8087-45CE44B93F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8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9017" y="5146727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169150" y="1066683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>
                <a:latin typeface="Century Gothic" panose="020B0502020202020204" pitchFamily="34" charset="0"/>
              </a:rPr>
              <a:t>maze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770253" y="1729239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C176F4-D005-477C-9AE6-0ABAB3316FA1}"/>
              </a:ext>
            </a:extLst>
          </p:cNvPr>
          <p:cNvSpPr/>
          <p:nvPr/>
        </p:nvSpPr>
        <p:spPr>
          <a:xfrm>
            <a:off x="2844542" y="2383311"/>
            <a:ext cx="24320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bout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A35B9-0F18-41A8-8887-B0420D445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580" y="2979886"/>
            <a:ext cx="865707" cy="5303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80392-2486-6545-9CBB-794D27F2BDFB}"/>
              </a:ext>
            </a:extLst>
          </p:cNvPr>
          <p:cNvSpPr/>
          <p:nvPr/>
        </p:nvSpPr>
        <p:spPr>
          <a:xfrm>
            <a:off x="2632410" y="3733479"/>
            <a:ext cx="392928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Tes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ment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8F1910-67E4-5B4C-8CD7-B0F8ACB6B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632" y="4330054"/>
            <a:ext cx="865707" cy="53039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6D8D26-9F5F-3349-9A49-7AAAB2187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31883" y="2152049"/>
            <a:ext cx="209298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31883" y="3347404"/>
            <a:ext cx="398484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lf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ms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30232" y="2152049"/>
            <a:ext cx="3464932" cy="132581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ls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6D0EBC-ACFE-2947-9C97-ABC767B7A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2586" y="18278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8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699666" y="1044838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g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67844" y="2258762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A66876-B7F8-4AE9-92E6-51E161A4A72C}"/>
              </a:ext>
            </a:extLst>
          </p:cNvPr>
          <p:cNvSpPr/>
          <p:nvPr/>
        </p:nvSpPr>
        <p:spPr>
          <a:xfrm>
            <a:off x="1967844" y="3367543"/>
            <a:ext cx="1518364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wr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t-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0CBF65-E107-4DEB-951E-FC81A1954A00}"/>
              </a:ext>
            </a:extLst>
          </p:cNvPr>
          <p:cNvSpPr/>
          <p:nvPr/>
        </p:nvSpPr>
        <p:spPr>
          <a:xfrm>
            <a:off x="5203226" y="1091326"/>
            <a:ext cx="1030306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38E7DE-F351-4E1D-A0B4-65B9885FF3F4}"/>
              </a:ext>
            </a:extLst>
          </p:cNvPr>
          <p:cNvSpPr/>
          <p:nvPr/>
        </p:nvSpPr>
        <p:spPr>
          <a:xfrm>
            <a:off x="5191999" y="2212274"/>
            <a:ext cx="1396421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058EA-6A86-490A-8497-CC15836D48CF}"/>
              </a:ext>
            </a:extLst>
          </p:cNvPr>
          <p:cNvSpPr/>
          <p:nvPr/>
        </p:nvSpPr>
        <p:spPr>
          <a:xfrm>
            <a:off x="5353163" y="3379710"/>
            <a:ext cx="893194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CB4C61-8B7D-A24F-AF92-D25F4E639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8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66039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03889" y="2843310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967417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5020507" y="2843310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A3594A-D8F2-CE4B-B9D3-00794CA38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 nodePh="1">
                                  <p:stCondLst>
                                    <p:cond delay="76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34197" y="1296663"/>
            <a:ext cx="305449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 –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34196" y="28455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23145" y="1301570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61AEE7-E936-4BE3-AFF9-47E80EDFFF34}"/>
              </a:ext>
            </a:extLst>
          </p:cNvPr>
          <p:cNvSpPr/>
          <p:nvPr/>
        </p:nvSpPr>
        <p:spPr>
          <a:xfrm>
            <a:off x="4921215" y="2857500"/>
            <a:ext cx="1279517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9CCB11-9451-5C4A-8DB2-D934BA473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50467</TotalTime>
  <Words>435</Words>
  <Application>Microsoft Macintosh PowerPoint</Application>
  <PresentationFormat>On-screen Show (16:10)</PresentationFormat>
  <Paragraphs>178</Paragraphs>
  <Slides>56</Slides>
  <Notes>0</Notes>
  <HiddenSlides>0</HiddenSlides>
  <MMClips>60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Long Vowel</vt:lpstr>
      <vt:lpstr>PowerPoint Presentation</vt:lpstr>
      <vt:lpstr>PowerPoint Presentation</vt:lpstr>
      <vt:lpstr>PowerPoint Presentation</vt:lpstr>
      <vt:lpstr>Other Sounds – -nk/-ng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Raymond McCurdy</cp:lastModifiedBy>
  <cp:revision>399</cp:revision>
  <cp:lastPrinted>2018-03-05T15:55:52Z</cp:lastPrinted>
  <dcterms:created xsi:type="dcterms:W3CDTF">2017-01-10T01:35:56Z</dcterms:created>
  <dcterms:modified xsi:type="dcterms:W3CDTF">2018-09-26T02:10:31Z</dcterms:modified>
</cp:coreProperties>
</file>