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257" r:id="rId3"/>
    <p:sldId id="258" r:id="rId4"/>
    <p:sldId id="312" r:id="rId5"/>
    <p:sldId id="301" r:id="rId6"/>
    <p:sldId id="313" r:id="rId7"/>
    <p:sldId id="314" r:id="rId8"/>
    <p:sldId id="315" r:id="rId9"/>
    <p:sldId id="300" r:id="rId10"/>
    <p:sldId id="308" r:id="rId11"/>
    <p:sldId id="306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3B3"/>
    <a:srgbClr val="FF0066"/>
    <a:srgbClr val="FE9202"/>
    <a:srgbClr val="2F5597"/>
    <a:srgbClr val="990000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08" autoAdjust="0"/>
    <p:restoredTop sz="94280" autoAdjust="0"/>
  </p:normalViewPr>
  <p:slideViewPr>
    <p:cSldViewPr snapToGrid="0">
      <p:cViewPr varScale="1">
        <p:scale>
          <a:sx n="106" d="100"/>
          <a:sy n="106" d="100"/>
        </p:scale>
        <p:origin x="192" y="1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707109" y="2804611"/>
            <a:ext cx="3754760" cy="1749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Vocabulary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Original Bible Story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14913" y="1269173"/>
            <a:ext cx="299872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Part 5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56478" y="1856624"/>
            <a:ext cx="61443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04B97D0-B911-46D9-B25C-55DCFF87E790}"/>
              </a:ext>
            </a:extLst>
          </p:cNvPr>
          <p:cNvSpPr txBox="1"/>
          <p:nvPr/>
        </p:nvSpPr>
        <p:spPr>
          <a:xfrm>
            <a:off x="150312" y="685220"/>
            <a:ext cx="8311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15. Jesus Saves a Wedding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5E44F3-04CA-D34E-8880-14C0D0B8D8C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39" y="2045234"/>
            <a:ext cx="4458469" cy="3243013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36A40D-DCEB-9842-9718-CC1D46D03C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-102652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82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96" y="1114425"/>
            <a:ext cx="7999957" cy="2895646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third day, there was a wedding in Cana of Galilee. Jesus’ mother was there.  </a:t>
            </a:r>
            <a:r>
              <a:rPr lang="en-US" sz="28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0826837-3A2A-7048-BD68-DF1055667A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40022" y="-1135945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166D7A-949E-F04C-9043-EC7487EEFEA9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138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9814" y="970771"/>
            <a:ext cx="7999957" cy="329161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Jesus also was invited, with his disciples, to the wedding.  </a:t>
            </a:r>
            <a:r>
              <a:rPr lang="en-US" sz="28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9BFB5FE-6C27-7043-A12E-D3114952A3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53392" y="-966451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F37D3A-2A1F-DC45-A41F-F88230E34EB9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2375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96" y="901341"/>
            <a:ext cx="7999957" cy="1887580"/>
          </a:xfrm>
        </p:spPr>
        <p:txBody>
          <a:bodyPr>
            <a:noAutofit/>
          </a:bodyPr>
          <a:lstStyle/>
          <a:p>
            <a:pPr marL="0" marR="0" indent="0">
              <a:lnSpc>
                <a:spcPct val="2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When the wine ran out, Jesus’ mother said to him, “They have </a:t>
            </a:r>
            <a:r>
              <a:rPr lang="en-US" sz="280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no more 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wine.”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0899EC3-9EBB-0844-AA33-1029AC6BC8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49474" y="-1329261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81AFF7-A617-A541-852D-9E4E47B1A87C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8262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F418776-65F2-4C73-898D-5A9481B6F5C7}"/>
              </a:ext>
            </a:extLst>
          </p:cNvPr>
          <p:cNvSpPr txBox="1">
            <a:spLocks/>
          </p:cNvSpPr>
          <p:nvPr/>
        </p:nvSpPr>
        <p:spPr>
          <a:xfrm>
            <a:off x="475989" y="1129553"/>
            <a:ext cx="8304756" cy="3427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2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Jesus said to her, “Woman, what does that have to do with you and me? My hour has not yet come.”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2F86CC-18B0-DC47-9DE2-B587A3C674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28367" y="-1113646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71488C-A151-1941-A9F0-05FC3F1C142D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16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uiExpand="1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21" y="996102"/>
            <a:ext cx="7999957" cy="1887580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 mother said to the servants, “Whatever he says to you, do it.” </a:t>
            </a:r>
            <a:r>
              <a:rPr lang="en-US" sz="28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8AB7813-A6D6-FB4C-AAB6-D8533D92FF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97367" y="-1118411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CF330F-EE29-2248-AFD5-1EAF35BE70E3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973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61" y="938885"/>
            <a:ext cx="7999957" cy="2132928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Now there were six water pots of stone set there after the Jews’ way of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purifying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containing two or three gallons apiece. </a:t>
            </a:r>
            <a:r>
              <a:rPr lang="en-US" sz="28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A8D5B7E-49B6-1943-879E-E8761FA654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72779" y="-1113646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D6E16A-4032-D84A-86A3-08AE415CB07A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964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61" y="893165"/>
            <a:ext cx="7999957" cy="1887580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Jesus said to them, “Fill the water pots with water.” 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390E57-59B4-9241-A1FB-D2AB9ACC71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80839" y="-1113646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4E3818-1255-E44F-971D-C5D5F7FE3F6F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074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373" y="1348854"/>
            <a:ext cx="6515490" cy="1534828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they filled them up to the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brim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8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FAB5C6B-380F-CF4E-830A-B9B81208B5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79718" y="-1119747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3B0D7C-6303-8340-8BD1-38F53F15CACF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743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7" y="1348854"/>
            <a:ext cx="8415337" cy="153482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said to them, “Now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some out, and take it to the ruler of the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feast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 So they took it. </a:t>
            </a:r>
            <a:r>
              <a:rPr lang="en-US" sz="28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9632822-5E62-0747-9AFF-49CC6C3001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80655" y="-1119747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B682F9-F03D-0944-BF54-75569DB35CDD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7726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069" y="1177404"/>
            <a:ext cx="8043862" cy="153482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the ruler of the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feast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tasted the water now become wine, and didn’t know where it came from (but the servants who had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drawn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water knew),  </a:t>
            </a:r>
            <a:r>
              <a:rPr lang="en-US" sz="28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1FCA0C-3296-0A47-9954-156AD765AC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113646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F7EC4C-7D4B-9549-A6E8-F7C19525C6A5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24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789293"/>
            <a:ext cx="9144000" cy="11132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Vocabulary</a:t>
            </a:r>
            <a:r>
              <a:rPr lang="en-US" sz="8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b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8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6E6040-FD7B-D44B-B523-B1AB432FE3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98356" y="-22074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88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893" y="1148829"/>
            <a:ext cx="8558213" cy="153482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ruler of the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feast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called the bridegroom </a:t>
            </a:r>
            <a:r>
              <a:rPr lang="en-US" sz="28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said to him, “Everyone serves the good wine first, and when the guests have drunk freely, then that which is worse.  </a:t>
            </a:r>
            <a:r>
              <a:rPr lang="en-US" sz="28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A1CBC8-71BC-7A4B-B00B-5D1A4A3DF8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9" y="-1113646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C136FDA-D71D-E94E-BA29-887C54478718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373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7" y="1148829"/>
            <a:ext cx="8558213" cy="1534828"/>
          </a:xfrm>
        </p:spPr>
        <p:txBody>
          <a:bodyPr>
            <a:noAutofit/>
          </a:bodyPr>
          <a:lstStyle/>
          <a:p>
            <a:pPr marL="0" marR="0" indent="0">
              <a:lnSpc>
                <a:spcPct val="2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You have kept the good wine until now!” 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128F5A-6A73-0748-8CD5-0811384261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113646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32B2CD-8563-364C-9E27-56579078E562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2858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893" y="1148829"/>
            <a:ext cx="8558213" cy="2723084"/>
          </a:xfrm>
        </p:spPr>
        <p:txBody>
          <a:bodyPr>
            <a:noAutofit/>
          </a:bodyPr>
          <a:lstStyle/>
          <a:p>
            <a:pPr marL="0" marR="0" indent="0">
              <a:lnSpc>
                <a:spcPct val="2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The beginning of his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signs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Jesus did in Cana of Galilee, and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revealed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his glory; and his disciples believed in him.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577C44D-F9AD-6C4E-B6F8-3EBF5241A1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9" y="-1113646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35E166-A9E0-2A49-84B1-82535245319D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1059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2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53033"/>
            <a:ext cx="9144000" cy="1308760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purify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3184" y="2382762"/>
            <a:ext cx="1184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p</a:t>
            </a:r>
            <a:r>
              <a:rPr lang="en-US" sz="4000" b="1" i="1" dirty="0" err="1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u</a:t>
            </a: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r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873631" y="2450384"/>
            <a:ext cx="1018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0066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Y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654648" y="3378435"/>
            <a:ext cx="3834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to make clean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48FA11-9883-6B45-B25C-2CB131C96644}"/>
              </a:ext>
            </a:extLst>
          </p:cNvPr>
          <p:cNvSpPr txBox="1"/>
          <p:nvPr/>
        </p:nvSpPr>
        <p:spPr>
          <a:xfrm>
            <a:off x="4198124" y="2423618"/>
            <a:ext cx="950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f -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3A416D-AFA1-8B48-BC87-D136F9C4E5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18167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8" grpId="0"/>
      <p:bldP spid="10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328738"/>
            <a:ext cx="9144000" cy="1486065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feast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9076" y="4002895"/>
            <a:ext cx="4466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a party with food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549CD5-6D54-4B61-B57C-0C2FC9B138EF}"/>
              </a:ext>
            </a:extLst>
          </p:cNvPr>
          <p:cNvSpPr txBox="1"/>
          <p:nvPr/>
        </p:nvSpPr>
        <p:spPr>
          <a:xfrm>
            <a:off x="3619655" y="2635984"/>
            <a:ext cx="1904688" cy="9149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(f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ea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st)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: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C2E79D-16CE-9A45-B798-73534F9859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84204" y="-191759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757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381254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brim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3242" y="2553761"/>
            <a:ext cx="2073183" cy="914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(br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m)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: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090069" y="3892383"/>
            <a:ext cx="2963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top of a jar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E5FEBA5-F991-9C4A-9E80-6CA3C72E64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37033" y="-24201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273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094994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sign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0301" y="3636628"/>
            <a:ext cx="2677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a miracle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3668358" y="2598658"/>
            <a:ext cx="1721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(s</a:t>
            </a:r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g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n):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30D89BC-2B29-3E4C-85A9-0DDF227CB6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22569" y="-22602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947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17806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</a:rPr>
              <a:t>draw</a:t>
            </a:r>
            <a:endParaRPr lang="en-US" sz="4800" dirty="0"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7339" y="3789354"/>
            <a:ext cx="2669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to pull out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45DC5C-754F-4E44-AB7D-C0C0E870916A}"/>
              </a:ext>
            </a:extLst>
          </p:cNvPr>
          <p:cNvSpPr txBox="1"/>
          <p:nvPr/>
        </p:nvSpPr>
        <p:spPr>
          <a:xfrm>
            <a:off x="3663738" y="2756428"/>
            <a:ext cx="1959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(dr</a:t>
            </a:r>
            <a:r>
              <a:rPr lang="en-US" sz="4000" b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aw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5940A97-6811-5048-97F5-6915469F82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63738" y="-161465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807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1A51363-A2F1-4488-B8B4-A0AAEF7C608A}"/>
              </a:ext>
            </a:extLst>
          </p:cNvPr>
          <p:cNvSpPr txBox="1">
            <a:spLocks/>
          </p:cNvSpPr>
          <p:nvPr/>
        </p:nvSpPr>
        <p:spPr>
          <a:xfrm>
            <a:off x="0" y="1253033"/>
            <a:ext cx="9144000" cy="130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reveal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41DBEA-CFAF-471B-8508-EBBF1739431B}"/>
              </a:ext>
            </a:extLst>
          </p:cNvPr>
          <p:cNvSpPr txBox="1"/>
          <p:nvPr/>
        </p:nvSpPr>
        <p:spPr>
          <a:xfrm>
            <a:off x="3131330" y="2497685"/>
            <a:ext cx="1026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(r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FA4673-5E18-4EAA-8862-1C285D99AED3}"/>
              </a:ext>
            </a:extLst>
          </p:cNvPr>
          <p:cNvSpPr txBox="1"/>
          <p:nvPr/>
        </p:nvSpPr>
        <p:spPr>
          <a:xfrm>
            <a:off x="2436631" y="3650401"/>
            <a:ext cx="4270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to make known</a:t>
            </a:r>
            <a:endParaRPr lang="en-US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7EF21F-391F-4CFA-8A26-F85D7A224652}"/>
              </a:ext>
            </a:extLst>
          </p:cNvPr>
          <p:cNvSpPr txBox="1"/>
          <p:nvPr/>
        </p:nvSpPr>
        <p:spPr>
          <a:xfrm>
            <a:off x="4323678" y="2512469"/>
            <a:ext cx="1805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V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EAL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FE66761-9863-244A-AAC5-D704C34194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9" y="-23804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42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uiExpand="1" build="p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0" y="3621653"/>
            <a:ext cx="9144000" cy="84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World English Bible (WEB)</a:t>
            </a:r>
            <a:endParaRPr lang="en-US" sz="4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63972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 2:1-11</a:t>
            </a:r>
            <a:endParaRPr lang="en-US" sz="3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C9A09-4BDB-4B8C-9303-AAA9E2F7727F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56788E-0453-493E-81C2-C37E4C93F8C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00129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Century Gothic" panose="020B0502020202020204" pitchFamily="34" charset="0"/>
              </a:rPr>
              <a:t>Jesus Saves a Wedding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8447E0-3CB3-F047-A743-E077040768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49222" y="-152789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68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1" grpId="0"/>
      <p:bldP spid="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265</Words>
  <Application>Microsoft Macintosh PowerPoint</Application>
  <PresentationFormat>On-screen Show (16:10)</PresentationFormat>
  <Paragraphs>44</Paragraphs>
  <Slides>22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Lisa Suggs</dc:creator>
  <cp:lastModifiedBy>Microsoft Office User</cp:lastModifiedBy>
  <cp:revision>391</cp:revision>
  <dcterms:created xsi:type="dcterms:W3CDTF">2017-01-10T01:35:56Z</dcterms:created>
  <dcterms:modified xsi:type="dcterms:W3CDTF">2018-07-02T17:28:15Z</dcterms:modified>
</cp:coreProperties>
</file>