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9" r:id="rId2"/>
    <p:sldId id="452" r:id="rId3"/>
    <p:sldId id="446" r:id="rId4"/>
    <p:sldId id="445" r:id="rId5"/>
    <p:sldId id="448" r:id="rId6"/>
    <p:sldId id="450" r:id="rId7"/>
    <p:sldId id="451" r:id="rId8"/>
    <p:sldId id="449" r:id="rId9"/>
    <p:sldId id="444" r:id="rId10"/>
    <p:sldId id="259" r:id="rId11"/>
    <p:sldId id="380" r:id="rId12"/>
    <p:sldId id="440" r:id="rId13"/>
    <p:sldId id="386" r:id="rId14"/>
    <p:sldId id="441" r:id="rId15"/>
    <p:sldId id="371" r:id="rId16"/>
    <p:sldId id="442" r:id="rId17"/>
    <p:sldId id="329" r:id="rId18"/>
    <p:sldId id="330" r:id="rId19"/>
    <p:sldId id="260" r:id="rId20"/>
    <p:sldId id="372" r:id="rId21"/>
    <p:sldId id="373" r:id="rId22"/>
    <p:sldId id="370" r:id="rId23"/>
    <p:sldId id="261" r:id="rId24"/>
    <p:sldId id="308" r:id="rId25"/>
    <p:sldId id="262" r:id="rId26"/>
    <p:sldId id="377" r:id="rId27"/>
    <p:sldId id="325" r:id="rId28"/>
    <p:sldId id="384" r:id="rId29"/>
    <p:sldId id="314" r:id="rId30"/>
    <p:sldId id="348" r:id="rId31"/>
    <p:sldId id="266" r:id="rId32"/>
    <p:sldId id="378" r:id="rId33"/>
    <p:sldId id="453" r:id="rId3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9E"/>
    <a:srgbClr val="FF6B0D"/>
    <a:srgbClr val="FF8633"/>
    <a:srgbClr val="ED7D31"/>
    <a:srgbClr val="00D2BB"/>
    <a:srgbClr val="3CD492"/>
    <a:srgbClr val="08D49C"/>
    <a:srgbClr val="FE9202"/>
    <a:srgbClr val="1506D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83" autoAdjust="0"/>
    <p:restoredTop sz="94280" autoAdjust="0"/>
  </p:normalViewPr>
  <p:slideViewPr>
    <p:cSldViewPr snapToGrid="0">
      <p:cViewPr>
        <p:scale>
          <a:sx n="94" d="100"/>
          <a:sy n="94" d="100"/>
        </p:scale>
        <p:origin x="952" y="15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4" Type="http://schemas.openxmlformats.org/officeDocument/2006/relationships/audio" Target="../media/media35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C010C4-464F-49D8-A05F-583896F7C38D}"/>
              </a:ext>
            </a:extLst>
          </p:cNvPr>
          <p:cNvSpPr/>
          <p:nvPr/>
        </p:nvSpPr>
        <p:spPr>
          <a:xfrm>
            <a:off x="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FE933-3C6A-FB47-8980-BF7D25AD1BE8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>
            <a:off x="5251259" y="1047161"/>
            <a:ext cx="1834271" cy="1594218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EB9AC8D-0987-AD46-8065-657712453E77}"/>
              </a:ext>
            </a:extLst>
          </p:cNvPr>
          <p:cNvSpPr/>
          <p:nvPr/>
        </p:nvSpPr>
        <p:spPr>
          <a:xfrm>
            <a:off x="4257846" y="1198825"/>
            <a:ext cx="867410" cy="774700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CDE39-58B5-EC46-A644-E5EC77039851}"/>
              </a:ext>
            </a:extLst>
          </p:cNvPr>
          <p:cNvSpPr txBox="1"/>
          <p:nvPr/>
        </p:nvSpPr>
        <p:spPr>
          <a:xfrm>
            <a:off x="609808" y="123831"/>
            <a:ext cx="7721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7. Level 2  </a:t>
            </a:r>
            <a: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Sad, Old Sarah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0E869-0DF5-4F9C-8072-82C4BC12696C}"/>
              </a:ext>
            </a:extLst>
          </p:cNvPr>
          <p:cNvGrpSpPr/>
          <p:nvPr/>
        </p:nvGrpSpPr>
        <p:grpSpPr>
          <a:xfrm>
            <a:off x="946769" y="1586175"/>
            <a:ext cx="2713808" cy="3569860"/>
            <a:chOff x="1626498" y="1234526"/>
            <a:chExt cx="3044814" cy="41929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13790-24F4-724F-B50B-9BCA2A8D2377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2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" r="49287"/>
            <a:stretch/>
          </p:blipFill>
          <p:spPr bwMode="auto">
            <a:xfrm>
              <a:off x="1626498" y="1234526"/>
              <a:ext cx="3044814" cy="4192905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BA64735F-D1CD-9245-B010-15DB1417A399}"/>
                </a:ext>
              </a:extLst>
            </p:cNvPr>
            <p:cNvSpPr/>
            <p:nvPr/>
          </p:nvSpPr>
          <p:spPr>
            <a:xfrm rot="18337628">
              <a:off x="3275526" y="2803997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D5EDAE50-24BF-6047-8B20-79B62DBB704C}"/>
                </a:ext>
              </a:extLst>
            </p:cNvPr>
            <p:cNvSpPr/>
            <p:nvPr/>
          </p:nvSpPr>
          <p:spPr>
            <a:xfrm rot="18846202">
              <a:off x="3324174" y="3402052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CFF940E-343A-E345-8314-4F4B5A54CF6B}"/>
                </a:ext>
              </a:extLst>
            </p:cNvPr>
            <p:cNvSpPr/>
            <p:nvPr/>
          </p:nvSpPr>
          <p:spPr>
            <a:xfrm rot="1266938">
              <a:off x="3404537" y="2835442"/>
              <a:ext cx="73660" cy="324485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D1575B4-2BC7-EF43-9F64-E3AA2BF8BCE5}"/>
                </a:ext>
              </a:extLst>
            </p:cNvPr>
            <p:cNvSpPr/>
            <p:nvPr/>
          </p:nvSpPr>
          <p:spPr>
            <a:xfrm rot="17639805" flipH="1">
              <a:off x="2578449" y="2836718"/>
              <a:ext cx="168910" cy="240029"/>
            </a:xfrm>
            <a:prstGeom prst="arc">
              <a:avLst>
                <a:gd name="adj1" fmla="val 15909368"/>
                <a:gd name="adj2" fmla="val 310384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11F09598-CE57-9044-88ED-C1BB7A4BF8D7}"/>
                </a:ext>
              </a:extLst>
            </p:cNvPr>
            <p:cNvSpPr/>
            <p:nvPr/>
          </p:nvSpPr>
          <p:spPr>
            <a:xfrm rot="19695782" flipH="1">
              <a:off x="2532550" y="2982415"/>
              <a:ext cx="141604" cy="304800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F87B2562-D0D3-A944-BE3D-E2BD8490DB2B}"/>
              </a:ext>
            </a:extLst>
          </p:cNvPr>
          <p:cNvSpPr/>
          <p:nvPr/>
        </p:nvSpPr>
        <p:spPr>
          <a:xfrm>
            <a:off x="2980959" y="1973525"/>
            <a:ext cx="479823" cy="44959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0D4EA-3A60-45CC-9EDD-187DDAB6E9A1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F7E54C6-874E-FD4E-BBE0-9A514C81B171}"/>
              </a:ext>
            </a:extLst>
          </p:cNvPr>
          <p:cNvSpPr/>
          <p:nvPr/>
        </p:nvSpPr>
        <p:spPr>
          <a:xfrm>
            <a:off x="3541011" y="1586175"/>
            <a:ext cx="587353" cy="59502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8EE42-8C4A-47A2-AB08-627D7B32D1D9}"/>
              </a:ext>
            </a:extLst>
          </p:cNvPr>
          <p:cNvSpPr txBox="1"/>
          <p:nvPr/>
        </p:nvSpPr>
        <p:spPr>
          <a:xfrm>
            <a:off x="3976382" y="2899889"/>
            <a:ext cx="4785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Part 2 ...GET SET...</a:t>
            </a:r>
          </a:p>
          <a:p>
            <a:endParaRPr lang="en-US" sz="2000" dirty="0">
              <a:latin typeface="Arial Rounded MT Bold" panose="020F0704030504030204" pitchFamily="34" charset="77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Words in Syllable Types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B542E5-FF4D-BB42-AB2C-4465B24A5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1345" y="-2340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165" y="-852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020865" y="2781873"/>
            <a:ext cx="340818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786243" y="2781875"/>
            <a:ext cx="31809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60E072-BC6C-544E-8180-23F2C6D7E377}"/>
              </a:ext>
            </a:extLst>
          </p:cNvPr>
          <p:cNvSpPr txBox="1">
            <a:spLocks/>
          </p:cNvSpPr>
          <p:nvPr/>
        </p:nvSpPr>
        <p:spPr>
          <a:xfrm>
            <a:off x="2043042" y="1430972"/>
            <a:ext cx="27432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ABD213-6369-A34B-AD2C-4485DEE31A12}"/>
              </a:ext>
            </a:extLst>
          </p:cNvPr>
          <p:cNvSpPr txBox="1">
            <a:spLocks/>
          </p:cNvSpPr>
          <p:nvPr/>
        </p:nvSpPr>
        <p:spPr>
          <a:xfrm>
            <a:off x="4786243" y="1415612"/>
            <a:ext cx="27432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A31576-3DDC-9845-9AB7-3090D970D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603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89DE27-301F-994E-A12D-B8F98079997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92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9" grpId="0"/>
      <p:bldP spid="1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738940" y="1143703"/>
            <a:ext cx="251791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38940" y="2191513"/>
            <a:ext cx="27432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3596638" y="3239323"/>
            <a:ext cx="434835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DC56C6-6D97-2743-82B2-BB677674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3EE540-0327-2C46-8ADF-0CBA9CD61F1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24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45743" y="847091"/>
            <a:ext cx="226154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9587" y="1972692"/>
            <a:ext cx="28788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369587" y="3354313"/>
            <a:ext cx="350281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31B146-9CAD-D54A-8B85-D8DE930D6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739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0C2EEC-4171-6A4B-BF92-F959A5160C3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066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45743" y="847091"/>
            <a:ext cx="226154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9587" y="1972692"/>
            <a:ext cx="372032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369587" y="3354313"/>
            <a:ext cx="350281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9DC7C5-72F3-1E4C-8796-CEB594B8D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812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291272-4014-2F46-BD96-1378E56B290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0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50475" y="1011381"/>
            <a:ext cx="1752900" cy="135621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250667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231011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242594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2924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298458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B0CD93-02F7-0D43-980C-7DD6C67C1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FCE197-458E-F047-82BD-38F2391AB35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002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722490" y="2856244"/>
            <a:ext cx="1752900" cy="135621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lk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5817" y="1346417"/>
            <a:ext cx="250667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14048" y="1346417"/>
            <a:ext cx="242594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2215817" y="2848756"/>
            <a:ext cx="2924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3AD16-0F6E-7845-AB0A-8DB67DBF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4933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2D3228-5D08-4F4C-B361-FBA7DE39FCC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39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978310" y="1260552"/>
            <a:ext cx="247945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1837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2099802" y="1192721"/>
            <a:ext cx="177698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967416" y="2843309"/>
            <a:ext cx="338918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096DF8-4ACF-3F42-BE85-F998DAE18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4932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DD23E8-C6C7-B94B-830B-10AA6CC64BF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55272" y="1296663"/>
            <a:ext cx="45027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71638" y="1296662"/>
            <a:ext cx="31311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  <a:endParaRPr lang="en-US" sz="5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80838" y="1296661"/>
            <a:ext cx="259080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056738-2392-E24D-ADAA-D0C92447D4DD}"/>
              </a:ext>
            </a:extLst>
          </p:cNvPr>
          <p:cNvSpPr txBox="1">
            <a:spLocks/>
          </p:cNvSpPr>
          <p:nvPr/>
        </p:nvSpPr>
        <p:spPr>
          <a:xfrm>
            <a:off x="1774821" y="2781877"/>
            <a:ext cx="31311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ps</a:t>
            </a:r>
            <a:endParaRPr lang="en-US" sz="45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170144-490E-E54E-96A7-CE99589F0DA2}"/>
              </a:ext>
            </a:extLst>
          </p:cNvPr>
          <p:cNvSpPr txBox="1">
            <a:spLocks/>
          </p:cNvSpPr>
          <p:nvPr/>
        </p:nvSpPr>
        <p:spPr>
          <a:xfrm>
            <a:off x="4471638" y="2781875"/>
            <a:ext cx="31311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A29F01-9D9F-2F43-9018-631FD4E87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109738-AA35-294A-934D-57C74C4A095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8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0858"/>
            <a:ext cx="9144000" cy="20510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Digraphs</a:t>
            </a:r>
            <a:br>
              <a:rPr lang="en-US" sz="5200" b="1" dirty="0">
                <a:solidFill>
                  <a:srgbClr val="00B09E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When you put these letters together, 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they make a new sound</a:t>
            </a:r>
            <a:r>
              <a:rPr lang="en-US" sz="3600" dirty="0">
                <a:latin typeface="Century Gothic" panose="020B0502020202020204" pitchFamily="34" charset="0"/>
              </a:rPr>
              <a:t>.</a:t>
            </a:r>
            <a:endParaRPr lang="en-US" sz="6000" b="1" dirty="0">
              <a:solidFill>
                <a:srgbClr val="3CD49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89A203-EC4D-4B46-BE69-FDFD8563C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0973" y="-1469128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1CD882-2B42-EA45-B130-68D7D853F5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087" y="-1258270"/>
            <a:ext cx="812800" cy="8128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52D5A1E4-45E6-184A-8FB8-E5B79D89C073}"/>
              </a:ext>
            </a:extLst>
          </p:cNvPr>
          <p:cNvSpPr txBox="1">
            <a:spLocks/>
          </p:cNvSpPr>
          <p:nvPr/>
        </p:nvSpPr>
        <p:spPr>
          <a:xfrm>
            <a:off x="0" y="3170189"/>
            <a:ext cx="9144000" cy="21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q-u</a:t>
            </a:r>
            <a:r>
              <a:rPr lang="en-US" sz="6000" dirty="0">
                <a:latin typeface="Century Gothic" panose="020B0502020202020204" pitchFamily="34" charset="0"/>
              </a:rPr>
              <a:t> says /</a:t>
            </a:r>
            <a:r>
              <a:rPr lang="en-US" sz="6000" b="1" dirty="0" err="1">
                <a:solidFill>
                  <a:srgbClr val="00B09E"/>
                </a:solidFill>
                <a:latin typeface="Century Gothic" panose="020B0502020202020204" pitchFamily="34" charset="0"/>
              </a:rPr>
              <a:t>qu</a:t>
            </a:r>
            <a:r>
              <a:rPr lang="en-US" sz="6000" b="1" dirty="0">
                <a:latin typeface="Century Gothic" panose="020B0502020202020204" pitchFamily="34" charset="0"/>
              </a:rPr>
              <a:t>/</a:t>
            </a:r>
            <a:r>
              <a:rPr lang="en-US" sz="6000" dirty="0">
                <a:latin typeface="Century Gothic" panose="020B0502020202020204" pitchFamily="34" charset="0"/>
              </a:rPr>
              <a:t> in</a:t>
            </a:r>
            <a:br>
              <a:rPr lang="en-US" sz="6000" dirty="0">
                <a:latin typeface="Century Gothic" panose="020B0502020202020204" pitchFamily="34" charset="0"/>
              </a:rPr>
            </a:br>
            <a:r>
              <a:rPr lang="en-US" sz="6000" dirty="0">
                <a:latin typeface="Century Gothic" panose="020B0502020202020204" pitchFamily="34" charset="0"/>
              </a:rPr>
              <a:t>a</a:t>
            </a: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qu</a:t>
            </a:r>
            <a:r>
              <a:rPr lang="en-US" sz="6000" dirty="0">
                <a:latin typeface="Century Gothic" panose="020B0502020202020204" pitchFamily="34" charset="0"/>
              </a:rPr>
              <a:t>a</a:t>
            </a:r>
            <a:endParaRPr lang="en-US" sz="6000" b="1" dirty="0">
              <a:solidFill>
                <a:srgbClr val="3CD49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0EC0A-BFDE-1E4B-BF16-0517AA76C0C9}"/>
              </a:ext>
            </a:extLst>
          </p:cNvPr>
          <p:cNvSpPr txBox="1"/>
          <p:nvPr/>
        </p:nvSpPr>
        <p:spPr>
          <a:xfrm>
            <a:off x="1804266" y="2356140"/>
            <a:ext cx="62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sh</a:t>
            </a:r>
            <a:endParaRPr lang="en-US" sz="3600" b="1" dirty="0">
              <a:solidFill>
                <a:srgbClr val="00B09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06FBAD-046C-D248-BA29-286DDC6E0EB4}"/>
              </a:ext>
            </a:extLst>
          </p:cNvPr>
          <p:cNvSpPr txBox="1"/>
          <p:nvPr/>
        </p:nvSpPr>
        <p:spPr>
          <a:xfrm>
            <a:off x="2697042" y="2353918"/>
            <a:ext cx="62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ch</a:t>
            </a:r>
            <a:endParaRPr lang="en-US" sz="3600" b="1" dirty="0">
              <a:solidFill>
                <a:srgbClr val="00B09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7919C-47A0-074F-B49A-7144E22D92B7}"/>
              </a:ext>
            </a:extLst>
          </p:cNvPr>
          <p:cNvSpPr txBox="1"/>
          <p:nvPr/>
        </p:nvSpPr>
        <p:spPr>
          <a:xfrm flipH="1">
            <a:off x="3679224" y="2334632"/>
            <a:ext cx="680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th</a:t>
            </a:r>
            <a:endParaRPr lang="en-US" sz="3600" b="1" dirty="0">
              <a:solidFill>
                <a:srgbClr val="00B09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68A99E-FC4F-4544-BBF3-E0421DC5F91C}"/>
              </a:ext>
            </a:extLst>
          </p:cNvPr>
          <p:cNvSpPr txBox="1"/>
          <p:nvPr/>
        </p:nvSpPr>
        <p:spPr>
          <a:xfrm>
            <a:off x="4572000" y="2353517"/>
            <a:ext cx="78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wh</a:t>
            </a:r>
            <a:endParaRPr lang="en-US" sz="3600" b="1" dirty="0">
              <a:solidFill>
                <a:srgbClr val="00B09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F89AA-9A9E-A048-B62E-8B41998FCE07}"/>
              </a:ext>
            </a:extLst>
          </p:cNvPr>
          <p:cNvSpPr txBox="1"/>
          <p:nvPr/>
        </p:nvSpPr>
        <p:spPr>
          <a:xfrm>
            <a:off x="5535059" y="2319187"/>
            <a:ext cx="7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qu</a:t>
            </a:r>
            <a:endParaRPr lang="en-US" sz="3600" b="1" dirty="0">
              <a:solidFill>
                <a:srgbClr val="00B09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7E461-D704-F94B-9D01-313698BAFC38}"/>
              </a:ext>
            </a:extLst>
          </p:cNvPr>
          <p:cNvSpPr txBox="1"/>
          <p:nvPr/>
        </p:nvSpPr>
        <p:spPr>
          <a:xfrm flipH="1">
            <a:off x="6461429" y="2341730"/>
            <a:ext cx="71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9E"/>
                </a:solidFill>
              </a:rPr>
              <a:t>ph</a:t>
            </a:r>
            <a:endParaRPr lang="en-US" sz="3600" b="1" dirty="0">
              <a:solidFill>
                <a:srgbClr val="00B0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2" grpId="0" animBg="1"/>
      <p:bldP spid="13" grpId="0"/>
      <p:bldP spid="6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994" y="2017939"/>
            <a:ext cx="442743" cy="1213050"/>
          </a:xfrm>
          <a:noFill/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A3BEF4-B0A0-6A4E-BF56-51E2D2395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6990CF-A137-5A40-B966-E65AA59F91C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07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391" y="1910440"/>
            <a:ext cx="1362494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E4F337-3884-C24E-80C5-6CEA773BF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167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2A2FAF-C6A7-264D-9000-9E0759E611F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919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1720302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58210" y="2989569"/>
            <a:ext cx="1943177" cy="12201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		   	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68982" y="1464252"/>
            <a:ext cx="2913540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3C7093-27FE-48DA-9F65-12996CD87795}"/>
              </a:ext>
            </a:extLst>
          </p:cNvPr>
          <p:cNvSpPr txBox="1">
            <a:spLocks/>
          </p:cNvSpPr>
          <p:nvPr/>
        </p:nvSpPr>
        <p:spPr>
          <a:xfrm flipH="1">
            <a:off x="2220755" y="2913368"/>
            <a:ext cx="1214984" cy="13725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55FD82-5775-4C40-BA94-ADA9F6285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AED61-472D-B24E-8328-B07A476FB5C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48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10" grpId="0" build="p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505" y="1840210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E90B14-D36E-EC40-9CE1-CC9EF4F0D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E1AB22-E198-434C-B9D5-AEFEE4EB40E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8109" y="1099457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345111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CEC8A8-926A-FD4B-95E9-D13EC061AC16}"/>
              </a:ext>
            </a:extLst>
          </p:cNvPr>
          <p:cNvSpPr txBox="1">
            <a:spLocks/>
          </p:cNvSpPr>
          <p:nvPr/>
        </p:nvSpPr>
        <p:spPr>
          <a:xfrm>
            <a:off x="2915046" y="231475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6B3332-8627-6E40-BB39-A21F70F8A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132C21-6D63-7B43-AB15-445787571CE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546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build="p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19280"/>
            <a:ext cx="246447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86589E-5D34-CE43-954E-C0910A931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F7FC72-B5D3-0049-BEB9-BC3F9297970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054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054" y="161644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6812E-FFC6-1542-9EF3-4EA53DB8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84DA4D-6488-BB4F-B395-9EDDEF3CAD9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269" y="532433"/>
            <a:ext cx="9144000" cy="44280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qu</a:t>
            </a:r>
            <a:r>
              <a:rPr lang="en-US" sz="6000" dirty="0">
                <a:latin typeface="Century Gothic" panose="020B0502020202020204" pitchFamily="34" charset="0"/>
              </a:rPr>
              <a:t>ick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5696D7-1416-A449-AEB9-56EB1237C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" y="-10790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4163" y="1868522"/>
            <a:ext cx="235495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B52B69-FA59-7E44-A333-6469B3734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78625D-921A-3E44-B085-B750B506216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784" y="218743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779624" y="3451112"/>
            <a:ext cx="315279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440DC-E403-034C-A165-D4CBD011D524}"/>
              </a:ext>
            </a:extLst>
          </p:cNvPr>
          <p:cNvSpPr txBox="1">
            <a:spLocks/>
          </p:cNvSpPr>
          <p:nvPr/>
        </p:nvSpPr>
        <p:spPr>
          <a:xfrm>
            <a:off x="2898199" y="92375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70B9B0-A046-4E4B-ABFA-56EF812B8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DE7E21-AF43-974F-884B-73C703CB15A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89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build="p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269" y="532433"/>
            <a:ext cx="9144000" cy="44280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dirty="0">
                <a:latin typeface="Century Gothic" panose="020B0502020202020204" pitchFamily="34" charset="0"/>
              </a:rPr>
              <a:t>mu</a:t>
            </a: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ch</a:t>
            </a:r>
            <a:endParaRPr lang="en-US" sz="6000" b="1" dirty="0">
              <a:solidFill>
                <a:srgbClr val="3CD49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A2DD31-C589-7841-952D-CDFB130BA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269" y="532433"/>
            <a:ext cx="9144000" cy="44280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sh</a:t>
            </a:r>
            <a:r>
              <a:rPr lang="en-US" sz="6000" dirty="0">
                <a:latin typeface="Century Gothic" panose="020B0502020202020204" pitchFamily="34" charset="0"/>
              </a:rPr>
              <a:t>e       wi</a:t>
            </a: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sh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BF25D2-76EE-6844-9EB0-1B0795D77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" y="-1023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9364" y="3178832"/>
            <a:ext cx="2559464" cy="168792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th</a:t>
            </a:r>
            <a:r>
              <a:rPr lang="en-US" sz="6000" dirty="0"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033AC63-80EA-F44A-BED4-022899A143D2}"/>
              </a:ext>
            </a:extLst>
          </p:cNvPr>
          <p:cNvSpPr txBox="1">
            <a:spLocks/>
          </p:cNvSpPr>
          <p:nvPr/>
        </p:nvSpPr>
        <p:spPr>
          <a:xfrm>
            <a:off x="3279364" y="466571"/>
            <a:ext cx="2585271" cy="1687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th</a:t>
            </a:r>
            <a:r>
              <a:rPr lang="en-US" sz="6000" dirty="0">
                <a:latin typeface="Century Gothic" panose="020B0502020202020204" pitchFamily="34" charset="0"/>
              </a:rPr>
              <a:t>em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05F21D-CD69-3447-9C91-23D91176ACBD}"/>
              </a:ext>
            </a:extLst>
          </p:cNvPr>
          <p:cNvSpPr txBox="1">
            <a:spLocks/>
          </p:cNvSpPr>
          <p:nvPr/>
        </p:nvSpPr>
        <p:spPr>
          <a:xfrm>
            <a:off x="3279364" y="1922903"/>
            <a:ext cx="1937458" cy="1591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th</a:t>
            </a:r>
            <a:r>
              <a:rPr lang="en-US" sz="6000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7E1BAE-31A0-F74A-8818-36215A14B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1023" y="2039718"/>
            <a:ext cx="6441953" cy="168792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thr</a:t>
            </a:r>
            <a:r>
              <a:rPr lang="en-US" sz="6000" dirty="0">
                <a:latin typeface="Century Gothic" panose="020B0502020202020204" pitchFamily="34" charset="0"/>
              </a:rPr>
              <a:t>ee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91D2A-89BD-584D-87E3-578C0F420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269" y="532433"/>
            <a:ext cx="9144000" cy="44280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B09E"/>
                </a:solidFill>
                <a:latin typeface="Century Gothic" panose="020B0502020202020204" pitchFamily="34" charset="0"/>
              </a:rPr>
              <a:t>wh</a:t>
            </a:r>
            <a:r>
              <a:rPr lang="en-US" sz="6000" dirty="0">
                <a:latin typeface="Century Gothic" panose="020B0502020202020204" pitchFamily="34" charset="0"/>
              </a:rPr>
              <a:t>en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9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9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1A62A1-F650-0C40-8889-F874FC99E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" y="-9070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439" y="-2107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50989</TotalTime>
  <Words>270</Words>
  <Application>Microsoft Macintosh PowerPoint</Application>
  <PresentationFormat>On-screen Show (16:10)</PresentationFormat>
  <Paragraphs>120</Paragraphs>
  <Slides>33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Century Gothic</vt:lpstr>
      <vt:lpstr>Courier New</vt:lpstr>
      <vt:lpstr>Office Theme</vt:lpstr>
      <vt:lpstr>PowerPoint Presentation</vt:lpstr>
      <vt:lpstr>Digraphs When you put these letters together,  they make a new sound.</vt:lpstr>
      <vt:lpstr>quick</vt:lpstr>
      <vt:lpstr>much</vt:lpstr>
      <vt:lpstr>she       wish</vt:lpstr>
      <vt:lpstr>thing</vt:lpstr>
      <vt:lpstr>three</vt:lpstr>
      <vt:lpstr>when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Vowel Teams – Long Vowel</vt:lpstr>
      <vt:lpstr>PowerPoint Presentation</vt:lpstr>
      <vt:lpstr>PowerPoint Presentation</vt:lpstr>
      <vt:lpstr>R - Controlled</vt:lpstr>
      <vt:lpstr>PowerPoint Presentation</vt:lpstr>
      <vt:lpstr>PowerPoint Presentation</vt:lpstr>
      <vt:lpstr>Other Sounds – Long Vowel</vt:lpstr>
      <vt:lpstr>PowerPoint Presentation</vt:lpstr>
      <vt:lpstr>Other Sounds – -nk/-ng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560</cp:revision>
  <dcterms:created xsi:type="dcterms:W3CDTF">2017-01-10T01:35:56Z</dcterms:created>
  <dcterms:modified xsi:type="dcterms:W3CDTF">2018-05-10T21:40:54Z</dcterms:modified>
</cp:coreProperties>
</file>