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2" r:id="rId1"/>
  </p:sldMasterIdLst>
  <p:notesMasterIdLst>
    <p:notesMasterId r:id="rId55"/>
  </p:notesMasterIdLst>
  <p:sldIdLst>
    <p:sldId id="439" r:id="rId2"/>
    <p:sldId id="323" r:id="rId3"/>
    <p:sldId id="440" r:id="rId4"/>
    <p:sldId id="443" r:id="rId5"/>
    <p:sldId id="444" r:id="rId6"/>
    <p:sldId id="437" r:id="rId7"/>
    <p:sldId id="442" r:id="rId8"/>
    <p:sldId id="445" r:id="rId9"/>
    <p:sldId id="447" r:id="rId10"/>
    <p:sldId id="441" r:id="rId11"/>
    <p:sldId id="449" r:id="rId12"/>
    <p:sldId id="448" r:id="rId13"/>
    <p:sldId id="446" r:id="rId14"/>
    <p:sldId id="436" r:id="rId15"/>
    <p:sldId id="450" r:id="rId16"/>
    <p:sldId id="452" r:id="rId17"/>
    <p:sldId id="453" r:id="rId18"/>
    <p:sldId id="454" r:id="rId19"/>
    <p:sldId id="455" r:id="rId20"/>
    <p:sldId id="456" r:id="rId21"/>
    <p:sldId id="462" r:id="rId22"/>
    <p:sldId id="457" r:id="rId23"/>
    <p:sldId id="458" r:id="rId24"/>
    <p:sldId id="459" r:id="rId25"/>
    <p:sldId id="460" r:id="rId26"/>
    <p:sldId id="461" r:id="rId27"/>
    <p:sldId id="259" r:id="rId28"/>
    <p:sldId id="489" r:id="rId29"/>
    <p:sldId id="464" r:id="rId30"/>
    <p:sldId id="466" r:id="rId31"/>
    <p:sldId id="467" r:id="rId32"/>
    <p:sldId id="468" r:id="rId33"/>
    <p:sldId id="469" r:id="rId34"/>
    <p:sldId id="470" r:id="rId35"/>
    <p:sldId id="471" r:id="rId36"/>
    <p:sldId id="472" r:id="rId37"/>
    <p:sldId id="473" r:id="rId38"/>
    <p:sldId id="474" r:id="rId39"/>
    <p:sldId id="475" r:id="rId40"/>
    <p:sldId id="476" r:id="rId41"/>
    <p:sldId id="477" r:id="rId42"/>
    <p:sldId id="478" r:id="rId43"/>
    <p:sldId id="480" r:id="rId44"/>
    <p:sldId id="479" r:id="rId45"/>
    <p:sldId id="481" r:id="rId46"/>
    <p:sldId id="482" r:id="rId47"/>
    <p:sldId id="483" r:id="rId48"/>
    <p:sldId id="485" r:id="rId49"/>
    <p:sldId id="486" r:id="rId50"/>
    <p:sldId id="487" r:id="rId51"/>
    <p:sldId id="488" r:id="rId52"/>
    <p:sldId id="284" r:id="rId53"/>
    <p:sldId id="283" r:id="rId54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  <a:srgbClr val="FFCC00"/>
    <a:srgbClr val="EC1414"/>
    <a:srgbClr val="FF0000"/>
    <a:srgbClr val="ED7D31"/>
    <a:srgbClr val="C507F9"/>
    <a:srgbClr val="990000"/>
    <a:srgbClr val="1506D4"/>
    <a:srgbClr val="FE9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102" autoAdjust="0"/>
    <p:restoredTop sz="86463" autoAdjust="0"/>
  </p:normalViewPr>
  <p:slideViewPr>
    <p:cSldViewPr snapToGrid="0">
      <p:cViewPr>
        <p:scale>
          <a:sx n="80" d="100"/>
          <a:sy n="80" d="100"/>
        </p:scale>
        <p:origin x="2264" y="1760"/>
      </p:cViewPr>
      <p:guideLst>
        <p:guide pos="5760"/>
        <p:guide orient="horz" pos="18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18" d="100"/>
          <a:sy n="118" d="100"/>
        </p:scale>
        <p:origin x="3080" y="22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DE8AA-9B5F-5E4F-9860-E869FFD134D7}" type="datetimeFigureOut">
              <a:rPr lang="en-US" smtClean="0"/>
              <a:t>5/10/18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31E19-A60D-1E42-A6CF-CCB047107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83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31E19-A60D-1E42-A6CF-CCB0471079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98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31E19-A60D-1E42-A6CF-CCB0471079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4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">
            <a:extLst>
              <a:ext uri="{FF2B5EF4-FFF2-40B4-BE49-F238E27FC236}">
                <a16:creationId xmlns:a16="http://schemas.microsoft.com/office/drawing/2014/main" id="{44304C64-D9C3-9344-8152-7C56C8B5DA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95325"/>
            <a:ext cx="54864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5" name="Text Box 2">
            <a:extLst>
              <a:ext uri="{FF2B5EF4-FFF2-40B4-BE49-F238E27FC236}">
                <a16:creationId xmlns:a16="http://schemas.microsoft.com/office/drawing/2014/main" id="{7BDA1B53-4B56-1548-8B7B-79AE7EC054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046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0012-FEED-734A-8CA6-9B28F85B795F}" type="datetime1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9B006-6839-D34C-94C6-EAB960E3BFF4}" type="datetime1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8890-0C61-EE48-85AD-57D31CFFF1C2}" type="datetime1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9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5A45-E7D6-294F-8FD9-EC3FF040E82C}" type="datetime1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E9564-4A48-5643-9545-E958179AAC4E}" type="datetime1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D002-1441-344E-8BB5-F4FDC03A4942}" type="datetime1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7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2DF9-8117-134D-A187-96DE0505A405}" type="datetime1">
              <a:rPr lang="en-US" smtClean="0"/>
              <a:t>5/10/18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1834-88D8-254F-8A8A-69C31325FF9E}" type="datetime1">
              <a:rPr lang="en-US" smtClean="0"/>
              <a:t>5/10/18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9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76C73-1D61-D44E-BE16-C9DB953B117C}" type="datetime1">
              <a:rPr lang="en-US" smtClean="0"/>
              <a:t>5/10/18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D1E19-04CC-F741-8683-EF36ECF6442F}" type="datetime1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D81-6837-8A4F-B7EB-5006391F1C10}" type="datetime1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278E8-3A07-8143-AC38-247CF0EE3CD3}" type="datetime1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5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2.m4a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11.jpg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7" Type="http://schemas.openxmlformats.org/officeDocument/2006/relationships/image" Target="../media/image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6.m4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8.m4a"/><Relationship Id="rId7" Type="http://schemas.openxmlformats.org/officeDocument/2006/relationships/image" Target="../media/image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8.m4a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0.m4a"/><Relationship Id="rId7" Type="http://schemas.openxmlformats.org/officeDocument/2006/relationships/image" Target="../media/image15.jp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0.m4a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32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audio" Target="../media/media33.m4a"/><Relationship Id="rId11" Type="http://schemas.openxmlformats.org/officeDocument/2006/relationships/image" Target="../media/image4.png"/><Relationship Id="rId5" Type="http://schemas.microsoft.com/office/2007/relationships/media" Target="../media/media33.m4a"/><Relationship Id="rId10" Type="http://schemas.openxmlformats.org/officeDocument/2006/relationships/image" Target="../media/image3.png"/><Relationship Id="rId4" Type="http://schemas.openxmlformats.org/officeDocument/2006/relationships/audio" Target="../media/media32.m4a"/><Relationship Id="rId9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6.m4a"/><Relationship Id="rId7" Type="http://schemas.microsoft.com/office/2007/relationships/hdphoto" Target="../media/hdphoto1.wdp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36.m4a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7.m4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1.m4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2.m4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6.m4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yreadenglish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richardgunther.org/" TargetMode="External"/><Relationship Id="rId4" Type="http://schemas.openxmlformats.org/officeDocument/2006/relationships/hyperlink" Target="http://www.freebibleimages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media" Target="../media/media10.m4a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C010C4-464F-49D8-A05F-583896F7C38D}"/>
              </a:ext>
            </a:extLst>
          </p:cNvPr>
          <p:cNvSpPr/>
          <p:nvPr/>
        </p:nvSpPr>
        <p:spPr>
          <a:xfrm>
            <a:off x="1" y="42389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4FE933-3C6A-FB47-8980-BF7D25AD1BE8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79" b="45403"/>
          <a:stretch/>
        </p:blipFill>
        <p:spPr bwMode="auto">
          <a:xfrm>
            <a:off x="6013612" y="259516"/>
            <a:ext cx="1702340" cy="1595623"/>
          </a:xfrm>
          <a:prstGeom prst="cloud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BEB9AC8D-0987-AD46-8065-657712453E77}"/>
              </a:ext>
            </a:extLst>
          </p:cNvPr>
          <p:cNvSpPr/>
          <p:nvPr/>
        </p:nvSpPr>
        <p:spPr>
          <a:xfrm>
            <a:off x="4734112" y="1309587"/>
            <a:ext cx="867410" cy="774700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6CDE39-58B5-EC46-A644-E5EC77039851}"/>
              </a:ext>
            </a:extLst>
          </p:cNvPr>
          <p:cNvSpPr txBox="1"/>
          <p:nvPr/>
        </p:nvSpPr>
        <p:spPr>
          <a:xfrm>
            <a:off x="565545" y="133998"/>
            <a:ext cx="5269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Sad, Old Sarah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70E869-0DF5-4F9C-8072-82C4BC12696C}"/>
              </a:ext>
            </a:extLst>
          </p:cNvPr>
          <p:cNvGrpSpPr/>
          <p:nvPr/>
        </p:nvGrpSpPr>
        <p:grpSpPr>
          <a:xfrm>
            <a:off x="1163565" y="1688089"/>
            <a:ext cx="2777210" cy="3749680"/>
            <a:chOff x="1626498" y="1234526"/>
            <a:chExt cx="3044814" cy="41929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913790-24F4-724F-B50B-9BCA2A8D2377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2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2" r="49287"/>
            <a:stretch/>
          </p:blipFill>
          <p:spPr bwMode="auto">
            <a:xfrm>
              <a:off x="1626498" y="1234526"/>
              <a:ext cx="3044814" cy="4192905"/>
            </a:xfrm>
            <a:prstGeom prst="roundRect">
              <a:avLst/>
            </a:prstGeom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BA64735F-D1CD-9245-B010-15DB1417A399}"/>
                </a:ext>
              </a:extLst>
            </p:cNvPr>
            <p:cNvSpPr/>
            <p:nvPr/>
          </p:nvSpPr>
          <p:spPr>
            <a:xfrm rot="18337628">
              <a:off x="3275526" y="2803997"/>
              <a:ext cx="185420" cy="190500"/>
            </a:xfrm>
            <a:prstGeom prst="teardrop">
              <a:avLst>
                <a:gd name="adj" fmla="val 16181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D5EDAE50-24BF-6047-8B20-79B62DBB704C}"/>
                </a:ext>
              </a:extLst>
            </p:cNvPr>
            <p:cNvSpPr/>
            <p:nvPr/>
          </p:nvSpPr>
          <p:spPr>
            <a:xfrm rot="18846202">
              <a:off x="3324174" y="3402052"/>
              <a:ext cx="185420" cy="190500"/>
            </a:xfrm>
            <a:prstGeom prst="teardrop">
              <a:avLst>
                <a:gd name="adj" fmla="val 16181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3CFF940E-343A-E345-8314-4F4B5A54CF6B}"/>
                </a:ext>
              </a:extLst>
            </p:cNvPr>
            <p:cNvSpPr/>
            <p:nvPr/>
          </p:nvSpPr>
          <p:spPr>
            <a:xfrm rot="1266938">
              <a:off x="3404537" y="2835442"/>
              <a:ext cx="73660" cy="324485"/>
            </a:xfrm>
            <a:prstGeom prst="arc">
              <a:avLst>
                <a:gd name="adj1" fmla="val 16200000"/>
                <a:gd name="adj2" fmla="val 2740821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2D1575B4-2BC7-EF43-9F64-E3AA2BF8BCE5}"/>
                </a:ext>
              </a:extLst>
            </p:cNvPr>
            <p:cNvSpPr/>
            <p:nvPr/>
          </p:nvSpPr>
          <p:spPr>
            <a:xfrm rot="17639805" flipH="1">
              <a:off x="2578449" y="2836718"/>
              <a:ext cx="168910" cy="240029"/>
            </a:xfrm>
            <a:prstGeom prst="arc">
              <a:avLst>
                <a:gd name="adj1" fmla="val 15909368"/>
                <a:gd name="adj2" fmla="val 3103849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11F09598-CE57-9044-88ED-C1BB7A4BF8D7}"/>
                </a:ext>
              </a:extLst>
            </p:cNvPr>
            <p:cNvSpPr/>
            <p:nvPr/>
          </p:nvSpPr>
          <p:spPr>
            <a:xfrm rot="19695782" flipH="1">
              <a:off x="2532550" y="2982415"/>
              <a:ext cx="141604" cy="304800"/>
            </a:xfrm>
            <a:prstGeom prst="arc">
              <a:avLst>
                <a:gd name="adj1" fmla="val 16200000"/>
                <a:gd name="adj2" fmla="val 2740821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3" name="Cloud 12">
            <a:extLst>
              <a:ext uri="{FF2B5EF4-FFF2-40B4-BE49-F238E27FC236}">
                <a16:creationId xmlns:a16="http://schemas.microsoft.com/office/drawing/2014/main" id="{F87B2562-D0D3-A944-BE3D-E2BD8490DB2B}"/>
              </a:ext>
            </a:extLst>
          </p:cNvPr>
          <p:cNvSpPr/>
          <p:nvPr/>
        </p:nvSpPr>
        <p:spPr>
          <a:xfrm>
            <a:off x="3200132" y="2043908"/>
            <a:ext cx="479823" cy="449592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F0D4EA-3A60-45CC-9EDD-187DDAB6E9A1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6F7E54C6-874E-FD4E-BBE0-9A514C81B171}"/>
              </a:ext>
            </a:extLst>
          </p:cNvPr>
          <p:cNvSpPr/>
          <p:nvPr/>
        </p:nvSpPr>
        <p:spPr>
          <a:xfrm>
            <a:off x="3790781" y="1673681"/>
            <a:ext cx="587353" cy="595023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8" name="Jingle_audio_INTRO">
            <a:hlinkClick r:id="" action="ppaction://media"/>
            <a:extLst>
              <a:ext uri="{FF2B5EF4-FFF2-40B4-BE49-F238E27FC236}">
                <a16:creationId xmlns:a16="http://schemas.microsoft.com/office/drawing/2014/main" id="{429F83F9-753D-4F64-B5B5-56D6396E5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39335" y="-815940"/>
            <a:ext cx="609600" cy="609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D8EE42-8C4A-47A2-AB08-627D7B32D1D9}"/>
              </a:ext>
            </a:extLst>
          </p:cNvPr>
          <p:cNvSpPr txBox="1"/>
          <p:nvPr/>
        </p:nvSpPr>
        <p:spPr>
          <a:xfrm>
            <a:off x="872193" y="1032665"/>
            <a:ext cx="3683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Genesis 18:1-15; 21:1-7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29EC49-8CF6-444A-9CA5-CAE901572ABE}"/>
              </a:ext>
            </a:extLst>
          </p:cNvPr>
          <p:cNvSpPr txBox="1"/>
          <p:nvPr/>
        </p:nvSpPr>
        <p:spPr>
          <a:xfrm>
            <a:off x="4340885" y="2930801"/>
            <a:ext cx="5113776" cy="210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Part 4 ...GO!...Read</a:t>
            </a:r>
          </a:p>
          <a:p>
            <a:endParaRPr lang="en-US" sz="2000" dirty="0">
              <a:latin typeface="Arial Rounded MT Bold" panose="020F0704030504030204" pitchFamily="34" charset="77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Story in Easy Read English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Fluency Builder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1CA4EB-D934-2D4E-91B4-58EBBE0488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48818" y="-20685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0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9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532289-ED23-4448-8620-93ABAF81E897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616224" y="256427"/>
            <a:ext cx="7911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Quick, we have some men.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3DC79-8E7B-1242-988D-E57B1AADB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02" y="1178522"/>
            <a:ext cx="5552795" cy="41645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712BCB-A6FE-A845-B575-DAC11574EF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824" y="-1013374"/>
            <a:ext cx="812800" cy="8128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066C996-B5F1-3B4F-8FDE-83D48B10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10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FEA2BA-63DB-4FEE-924F-F20B7C2F6409}"/>
              </a:ext>
            </a:extLst>
          </p:cNvPr>
          <p:cNvSpPr/>
          <p:nvPr/>
        </p:nvSpPr>
        <p:spPr>
          <a:xfrm>
            <a:off x="9143998" y="-114366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2632214-2981-4D80-8055-B4B65DA32DDD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D535A8-8979-7D4A-84DC-B619DFE86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68" y="253499"/>
            <a:ext cx="6927460" cy="51955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8293FF-C517-AD46-8A17-BE9C5C13D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213948"/>
            <a:ext cx="812800" cy="812800"/>
          </a:xfrm>
          <a:prstGeom prst="rect">
            <a:avLst/>
          </a:prstGeom>
        </p:spPr>
      </p:pic>
      <p:sp>
        <p:nvSpPr>
          <p:cNvPr id="7" name="Teardrop 6">
            <a:extLst>
              <a:ext uri="{FF2B5EF4-FFF2-40B4-BE49-F238E27FC236}">
                <a16:creationId xmlns:a16="http://schemas.microsoft.com/office/drawing/2014/main" id="{9E3FBEE3-EEA1-034D-B338-BDFEF0BCC9D4}"/>
              </a:ext>
            </a:extLst>
          </p:cNvPr>
          <p:cNvSpPr/>
          <p:nvPr/>
        </p:nvSpPr>
        <p:spPr>
          <a:xfrm rot="11676142">
            <a:off x="4354533" y="580773"/>
            <a:ext cx="2313821" cy="2085846"/>
          </a:xfrm>
          <a:prstGeom prst="teardrop">
            <a:avLst>
              <a:gd name="adj" fmla="val 18581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705B4-6F35-2844-A28A-ACC8FA356776}"/>
              </a:ext>
            </a:extLst>
          </p:cNvPr>
          <p:cNvSpPr txBox="1"/>
          <p:nvPr/>
        </p:nvSpPr>
        <p:spPr>
          <a:xfrm>
            <a:off x="4438203" y="1284418"/>
            <a:ext cx="214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Get some bread.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DBE80C5-D86A-354F-A19A-0B1D23EA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11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F48CCC-B010-442B-A4FE-95C554D551A5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3A364-7359-428D-81BB-68D134003741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3732655" y="4504168"/>
            <a:ext cx="50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Get some cups too.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335E62-A927-9F4D-BCCE-ED44E7F83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034" y="372917"/>
            <a:ext cx="5223316" cy="39174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B1F49C-A3F9-AC4D-B13C-B1DCDB9C8A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1" end="533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931" y="-1019126"/>
            <a:ext cx="812800" cy="81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C06361-B6C4-AE4A-B952-B61EA06AB8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8" r="53470" b="30134"/>
          <a:stretch/>
        </p:blipFill>
        <p:spPr>
          <a:xfrm>
            <a:off x="372931" y="596176"/>
            <a:ext cx="3545596" cy="24853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05C18D-BD6A-0F41-A283-B16D13B90F86}"/>
              </a:ext>
            </a:extLst>
          </p:cNvPr>
          <p:cNvSpPr txBox="1"/>
          <p:nvPr/>
        </p:nvSpPr>
        <p:spPr>
          <a:xfrm>
            <a:off x="185873" y="3383339"/>
            <a:ext cx="3546782" cy="1819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Get much milk for them.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18A58F2-FEE0-C84B-A76C-AC716AFD3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12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778825-B8B0-458F-9EC0-D0CF17FF2064}"/>
              </a:ext>
            </a:extLst>
          </p:cNvPr>
          <p:cNvSpPr/>
          <p:nvPr/>
        </p:nvSpPr>
        <p:spPr>
          <a:xfrm>
            <a:off x="8357150" y="-1019126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1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4344860-9B86-45B3-9595-6649EFEADFA2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405207" y="4643666"/>
            <a:ext cx="8333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We will tell you something good.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F5FC32-1D0C-F644-8A47-8E3386BB4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8511" y="241056"/>
            <a:ext cx="5686973" cy="426523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72C375F-D6C7-5746-AF01-7FB1BAEA7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13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82C716-7F3D-40CC-B2F2-6BFA2F81D419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DB6F0A-4CCC-D741-BE35-2FA74CAC2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93" y="-11762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8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333">
                <p:cTn id="1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2929EF-2354-4C54-BE71-297AEE4ECC8D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6173333" y="817749"/>
            <a:ext cx="2623015" cy="2743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Sarah will have a baby.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75C3C4-2B46-3746-B3D6-D37BF4C5F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52" y="817749"/>
            <a:ext cx="5439337" cy="40795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D2FC91-5A71-C54D-9B7B-69B5DCD5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14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7DAF9A-0F69-4985-9BBF-5B6628748773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C5FB59-2E25-F047-B191-2BE571311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2139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0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0EEE1C-3224-4CE7-8069-1A47A2D8BA91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616224" y="4741208"/>
            <a:ext cx="7911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No. No. Not me. I am too old.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D421D8-DC7E-7D4A-92F6-D75BE517E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91" y="300532"/>
            <a:ext cx="5766816" cy="43251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A5B1C8-9694-BF4D-A93B-920314116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213948"/>
            <a:ext cx="812800" cy="8128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63112-42E5-BB4E-83D7-BFC59550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15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5ABA-136B-45C1-B785-3F7F89296CC0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7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073E47-368C-491E-AE1E-B0F84743A61E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1666203" y="302545"/>
            <a:ext cx="5820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Why did Sarah laugh?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3A4505-1236-FB4F-81A4-E72059CF22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4"/>
          <a:stretch/>
        </p:blipFill>
        <p:spPr>
          <a:xfrm>
            <a:off x="1524128" y="1182702"/>
            <a:ext cx="6095739" cy="41162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CBBE2C-FA7E-EA43-AB53-E6F0C111D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16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9C1CF-7AAA-4EF7-9B10-1AFB100C977B}"/>
              </a:ext>
            </a:extLst>
          </p:cNvPr>
          <p:cNvSpPr/>
          <p:nvPr/>
        </p:nvSpPr>
        <p:spPr>
          <a:xfrm>
            <a:off x="8515350" y="-1078163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88CCCF-D818-5145-B056-1CB6078CA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195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2D2C28-16F1-4857-8301-9F3E71CE3E8B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674015" y="4574212"/>
            <a:ext cx="779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"God can do this," he told her.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272E4-E16C-B946-96A3-AC82CB93BE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8" t="18467" b="14463"/>
          <a:stretch/>
        </p:blipFill>
        <p:spPr>
          <a:xfrm>
            <a:off x="4284895" y="1153547"/>
            <a:ext cx="3811407" cy="31584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D18EAD-5288-8F4D-ABBD-509AF26592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11740" r="52872" b="25900"/>
          <a:stretch/>
        </p:blipFill>
        <p:spPr>
          <a:xfrm>
            <a:off x="927138" y="358265"/>
            <a:ext cx="3096123" cy="33560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0D907-45AA-3B49-8ABC-40137CFC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17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47933D-FE45-4CF1-8559-531127FFD3B0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1352E6-9B76-E241-BE4A-505633B00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-12139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8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1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2EB8E9F-BD93-4775-98D9-F07DE3B0067A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FCE4F1-93D3-234C-8099-E5D14E714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599" y="-1049029"/>
            <a:ext cx="812800" cy="8128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02DEF-516D-3648-AE25-3652C0058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18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51553F-2A2C-41FB-B79C-6EF148EC7F9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2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2" r="49287"/>
          <a:stretch/>
        </p:blipFill>
        <p:spPr bwMode="auto">
          <a:xfrm>
            <a:off x="881999" y="405807"/>
            <a:ext cx="3388789" cy="4666564"/>
          </a:xfrm>
          <a:prstGeom prst="round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622DDD9E-D5E1-4415-BAB5-BA1136694327}"/>
              </a:ext>
            </a:extLst>
          </p:cNvPr>
          <p:cNvSpPr/>
          <p:nvPr/>
        </p:nvSpPr>
        <p:spPr>
          <a:xfrm rot="1266938">
            <a:off x="2860902" y="2187572"/>
            <a:ext cx="81981" cy="361141"/>
          </a:xfrm>
          <a:prstGeom prst="arc">
            <a:avLst>
              <a:gd name="adj1" fmla="val 16200000"/>
              <a:gd name="adj2" fmla="val 2740821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CDC1D29D-4BC0-43C0-80C9-9E325B28FBA4}"/>
              </a:ext>
            </a:extLst>
          </p:cNvPr>
          <p:cNvSpPr/>
          <p:nvPr/>
        </p:nvSpPr>
        <p:spPr>
          <a:xfrm rot="17639805" flipH="1">
            <a:off x="1941493" y="2188989"/>
            <a:ext cx="187991" cy="267145"/>
          </a:xfrm>
          <a:prstGeom prst="arc">
            <a:avLst>
              <a:gd name="adj1" fmla="val 15909368"/>
              <a:gd name="adj2" fmla="val 3103849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795646D3-16BF-41E9-B1AD-3D2F5DAC2437}"/>
              </a:ext>
            </a:extLst>
          </p:cNvPr>
          <p:cNvSpPr/>
          <p:nvPr/>
        </p:nvSpPr>
        <p:spPr>
          <a:xfrm rot="19695782" flipH="1">
            <a:off x="1890398" y="2351151"/>
            <a:ext cx="157602" cy="339232"/>
          </a:xfrm>
          <a:prstGeom prst="arc">
            <a:avLst>
              <a:gd name="adj1" fmla="val 16200000"/>
              <a:gd name="adj2" fmla="val 2740821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425327CF-7FE8-A447-935E-9C15419979C5}"/>
              </a:ext>
            </a:extLst>
          </p:cNvPr>
          <p:cNvSpPr/>
          <p:nvPr/>
        </p:nvSpPr>
        <p:spPr>
          <a:xfrm rot="13074052">
            <a:off x="5210671" y="640956"/>
            <a:ext cx="2354823" cy="2579867"/>
          </a:xfrm>
          <a:prstGeom prst="teardrop">
            <a:avLst>
              <a:gd name="adj" fmla="val 18581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5478889" y="1232029"/>
            <a:ext cx="2238232" cy="1474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did not laugh.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3EA004-6C5D-41AA-B072-65D9656D521A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ADBC6D-DBC7-44A8-9CDE-424647B57DFA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3A4505-1236-FB4F-81A4-E72059CF22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8" t="14406" r="4328" b="23603"/>
          <a:stretch/>
        </p:blipFill>
        <p:spPr>
          <a:xfrm>
            <a:off x="4195800" y="594756"/>
            <a:ext cx="3790400" cy="45555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ardrop 7">
            <a:extLst>
              <a:ext uri="{FF2B5EF4-FFF2-40B4-BE49-F238E27FC236}">
                <a16:creationId xmlns:a16="http://schemas.microsoft.com/office/drawing/2014/main" id="{D2283566-1AE5-EC45-BE90-49A28764895E}"/>
              </a:ext>
            </a:extLst>
          </p:cNvPr>
          <p:cNvSpPr/>
          <p:nvPr/>
        </p:nvSpPr>
        <p:spPr>
          <a:xfrm rot="3421188">
            <a:off x="474131" y="855610"/>
            <a:ext cx="2605889" cy="2659344"/>
          </a:xfrm>
          <a:prstGeom prst="teardrop">
            <a:avLst>
              <a:gd name="adj" fmla="val 18581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B822AB-F4E1-0549-9CFE-B4861FA98095}"/>
              </a:ext>
            </a:extLst>
          </p:cNvPr>
          <p:cNvSpPr txBox="1"/>
          <p:nvPr/>
        </p:nvSpPr>
        <p:spPr>
          <a:xfrm>
            <a:off x="978784" y="1456358"/>
            <a:ext cx="2238232" cy="1474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Yes, you did.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E96E9-A374-D140-8099-A38029BF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19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33BF2B-E560-48F0-8FAE-C69876F337FE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901312-47D3-6D46-8CD8-1D200EE32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2139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0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1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5AE6B9-D2D9-4B62-A233-FA3AAAA9C314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BE0587-1F2D-3843-B1B6-827ABF1FE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22" y="895833"/>
            <a:ext cx="5039710" cy="37797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ardrop 6">
            <a:extLst>
              <a:ext uri="{FF2B5EF4-FFF2-40B4-BE49-F238E27FC236}">
                <a16:creationId xmlns:a16="http://schemas.microsoft.com/office/drawing/2014/main" id="{9E3FBEE3-EEA1-034D-B338-BDFEF0BCC9D4}"/>
              </a:ext>
            </a:extLst>
          </p:cNvPr>
          <p:cNvSpPr/>
          <p:nvPr/>
        </p:nvSpPr>
        <p:spPr>
          <a:xfrm rot="3538603">
            <a:off x="363734" y="280309"/>
            <a:ext cx="2106124" cy="2115613"/>
          </a:xfrm>
          <a:prstGeom prst="teardrop">
            <a:avLst>
              <a:gd name="adj" fmla="val 1803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705B4-6F35-2844-A28A-ACC8FA356776}"/>
              </a:ext>
            </a:extLst>
          </p:cNvPr>
          <p:cNvSpPr txBox="1"/>
          <p:nvPr/>
        </p:nvSpPr>
        <p:spPr>
          <a:xfrm>
            <a:off x="731199" y="737950"/>
            <a:ext cx="1649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I love you.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CCB73A-3E1E-E443-A078-3241731707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922296"/>
            <a:ext cx="812800" cy="8128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3A2789-FC8B-5148-A3DA-13EE25503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2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59CB42-5EA6-4279-B888-43721663BA7E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81786D-75A5-4812-B350-6ADC29E79744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616223" y="4707526"/>
            <a:ext cx="7911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Will God still give me a baby?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53DF44-5BB8-E740-BB98-E2A53A0A7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977" y="-1101954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684A37-2ACC-4941-A4C5-B9393B480AA9}"/>
              </a:ext>
            </a:extLst>
          </p:cNvPr>
          <p:cNvSpPr txBox="1"/>
          <p:nvPr/>
        </p:nvSpPr>
        <p:spPr>
          <a:xfrm>
            <a:off x="4697829" y="178407"/>
            <a:ext cx="34947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"Yes, I did," </a:t>
            </a:r>
          </a:p>
          <a:p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she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told him.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4F3CD3-3487-E941-97FD-0A98CF99FC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2" t="14406" r="4328" b="24110"/>
          <a:stretch/>
        </p:blipFill>
        <p:spPr>
          <a:xfrm>
            <a:off x="4865001" y="1680253"/>
            <a:ext cx="2419851" cy="2896214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024C4-C538-5148-BDC1-035B2B534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20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7737F4-B101-4AA1-BE3B-8173E7FD9AA5}"/>
              </a:ext>
            </a:extLst>
          </p:cNvPr>
          <p:cNvGrpSpPr/>
          <p:nvPr/>
        </p:nvGrpSpPr>
        <p:grpSpPr>
          <a:xfrm>
            <a:off x="831374" y="281308"/>
            <a:ext cx="3119081" cy="4295159"/>
            <a:chOff x="1513875" y="1104055"/>
            <a:chExt cx="2503564" cy="34475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B1F149B-80A3-46B0-A530-1B2905D4FE2B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2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2" r="49287"/>
            <a:stretch/>
          </p:blipFill>
          <p:spPr bwMode="auto">
            <a:xfrm>
              <a:off x="1513875" y="1104055"/>
              <a:ext cx="2503564" cy="3447556"/>
            </a:xfrm>
            <a:prstGeom prst="roundRect">
              <a:avLst/>
            </a:prstGeom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9CB3A07A-D093-49D6-826C-08023B396626}"/>
                </a:ext>
              </a:extLst>
            </p:cNvPr>
            <p:cNvSpPr/>
            <p:nvPr/>
          </p:nvSpPr>
          <p:spPr>
            <a:xfrm rot="1266938">
              <a:off x="2975846" y="2420384"/>
              <a:ext cx="60566" cy="266803"/>
            </a:xfrm>
            <a:prstGeom prst="arc">
              <a:avLst>
                <a:gd name="adj1" fmla="val 16200000"/>
                <a:gd name="adj2" fmla="val 2740821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023754E3-E4CE-4CE9-84E0-F65817DB55FA}"/>
                </a:ext>
              </a:extLst>
            </p:cNvPr>
            <p:cNvSpPr/>
            <p:nvPr/>
          </p:nvSpPr>
          <p:spPr>
            <a:xfrm rot="17639805" flipH="1">
              <a:off x="2296606" y="2421431"/>
              <a:ext cx="138884" cy="197361"/>
            </a:xfrm>
            <a:prstGeom prst="arc">
              <a:avLst>
                <a:gd name="adj1" fmla="val 15909368"/>
                <a:gd name="adj2" fmla="val 3103849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0" name="Arc 19">
            <a:extLst>
              <a:ext uri="{FF2B5EF4-FFF2-40B4-BE49-F238E27FC236}">
                <a16:creationId xmlns:a16="http://schemas.microsoft.com/office/drawing/2014/main" id="{BAA84330-EF54-44FC-942B-EC0C4CA4B429}"/>
              </a:ext>
            </a:extLst>
          </p:cNvPr>
          <p:cNvSpPr/>
          <p:nvPr/>
        </p:nvSpPr>
        <p:spPr>
          <a:xfrm rot="19695782" flipH="1">
            <a:off x="1748900" y="1708952"/>
            <a:ext cx="224107" cy="283248"/>
          </a:xfrm>
          <a:prstGeom prst="arc">
            <a:avLst>
              <a:gd name="adj1" fmla="val 16200000"/>
              <a:gd name="adj2" fmla="val 2740821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10A983-9B89-4535-A5E4-3A5C29F606F8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4DB255A-C63F-4D73-A177-C073D299A146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802238" y="4637806"/>
            <a:ext cx="7539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God will still give you a baby.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6F71BF-1F78-C94E-BAF0-5B31529B52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8" t="18467" b="14463"/>
          <a:stretch/>
        </p:blipFill>
        <p:spPr>
          <a:xfrm>
            <a:off x="3703841" y="463296"/>
            <a:ext cx="4822753" cy="39965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295652-0862-B74E-AD09-C2E0114607F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79" b="45403"/>
          <a:stretch/>
        </p:blipFill>
        <p:spPr bwMode="auto">
          <a:xfrm rot="6589412" flipV="1">
            <a:off x="1669514" y="1388667"/>
            <a:ext cx="2833847" cy="3309471"/>
          </a:xfrm>
          <a:prstGeom prst="cloud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6DF02F-7390-684D-8D7B-1EB20DF016A0}"/>
              </a:ext>
            </a:extLst>
          </p:cNvPr>
          <p:cNvSpPr txBox="1"/>
          <p:nvPr/>
        </p:nvSpPr>
        <p:spPr>
          <a:xfrm>
            <a:off x="1166127" y="477632"/>
            <a:ext cx="137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Yes,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81E39-E86C-CA42-95E6-BE0AB3B3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21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BA4A0B-09B2-4CEE-A1FF-E96DD2E2989C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229554-30F7-A649-AC09-8F3623516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2139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2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667">
                <p:cTn id="1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3279E-C18E-4D3D-8FA1-898DF986AB5E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1955407" y="4581203"/>
            <a:ext cx="5233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God is good to me</a:t>
            </a:r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048CC-632B-B741-BAC1-FEA863EB3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28" y="283257"/>
            <a:ext cx="5373859" cy="40303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2AF2F6-D6A7-1244-B976-B1D025B994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28" y="-1096730"/>
            <a:ext cx="812800" cy="812800"/>
          </a:xfrm>
          <a:prstGeom prst="rect">
            <a:avLst/>
          </a:prstGeom>
        </p:spPr>
      </p:pic>
      <p:sp>
        <p:nvSpPr>
          <p:cNvPr id="10" name="Teardrop 9">
            <a:extLst>
              <a:ext uri="{FF2B5EF4-FFF2-40B4-BE49-F238E27FC236}">
                <a16:creationId xmlns:a16="http://schemas.microsoft.com/office/drawing/2014/main" id="{B7002F7C-AAAC-3D4A-A5FB-6C53F708CFA1}"/>
              </a:ext>
            </a:extLst>
          </p:cNvPr>
          <p:cNvSpPr/>
          <p:nvPr/>
        </p:nvSpPr>
        <p:spPr>
          <a:xfrm rot="12677639">
            <a:off x="6230811" y="388311"/>
            <a:ext cx="2157055" cy="2363199"/>
          </a:xfrm>
          <a:prstGeom prst="teardrop">
            <a:avLst>
              <a:gd name="adj" fmla="val 18581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89D392-9467-2B45-9D26-77A1B9D80422}"/>
              </a:ext>
            </a:extLst>
          </p:cNvPr>
          <p:cNvSpPr txBox="1"/>
          <p:nvPr/>
        </p:nvSpPr>
        <p:spPr>
          <a:xfrm>
            <a:off x="6499368" y="711716"/>
            <a:ext cx="2238232" cy="1474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God is good!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C13CFA-79FB-6B44-A875-B982C3D9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22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B4A859-ECE3-486C-A759-AF7EA78CC7BA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5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D30CF4-5CD6-4C16-B745-DF06A87A9DED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22B3F2-2D13-0A41-8E9E-37085898F4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09" y="1064302"/>
            <a:ext cx="4781860" cy="35863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7BD53C-AD10-7945-A437-5C11101D6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23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26293E-B735-4597-88B5-27EA1DB82F58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4D9714-44CD-9947-BF20-FB3BD8487D7B}"/>
              </a:ext>
            </a:extLst>
          </p:cNvPr>
          <p:cNvSpPr txBox="1"/>
          <p:nvPr/>
        </p:nvSpPr>
        <p:spPr>
          <a:xfrm>
            <a:off x="1434902" y="4648057"/>
            <a:ext cx="6274191" cy="89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Century Gothic" panose="020B0502020202020204" pitchFamily="34" charset="0"/>
              </a:rPr>
              <a:t>She had a baby to hold.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20EDF9-0E5B-E747-BEEE-1265B7C33C9D}"/>
              </a:ext>
            </a:extLst>
          </p:cNvPr>
          <p:cNvSpPr txBox="1"/>
          <p:nvPr/>
        </p:nvSpPr>
        <p:spPr>
          <a:xfrm>
            <a:off x="1434901" y="155842"/>
            <a:ext cx="6274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Sarah did have a baby.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2B82F6-1D46-9640-8024-9EAE44A1E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500" y="-1220124"/>
            <a:ext cx="812800" cy="8128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12770E-48B6-8C43-ADF3-7B9185CCBF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8346" y="-12201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6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667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69697">
                <p:cTn id="1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B509147-18D8-4CDA-9056-C21F86B73F67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4277879" y="4458877"/>
            <a:ext cx="3727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She was glad.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048CC-632B-B741-BAC1-FEA863EB36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16773" r="23698" b="12618"/>
          <a:stretch/>
        </p:blipFill>
        <p:spPr>
          <a:xfrm flipH="1">
            <a:off x="3528911" y="386571"/>
            <a:ext cx="5225874" cy="36857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6A20C8-8DBD-A840-B3CF-526B4CF5A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43" y="-1155339"/>
            <a:ext cx="812800" cy="812800"/>
          </a:xfrm>
          <a:prstGeom prst="rect">
            <a:avLst/>
          </a:prstGeom>
        </p:spPr>
      </p:pic>
      <p:sp>
        <p:nvSpPr>
          <p:cNvPr id="9" name="Teardrop 8">
            <a:extLst>
              <a:ext uri="{FF2B5EF4-FFF2-40B4-BE49-F238E27FC236}">
                <a16:creationId xmlns:a16="http://schemas.microsoft.com/office/drawing/2014/main" id="{41442A64-A07A-2046-BA3E-B7039C4CD7D6}"/>
              </a:ext>
            </a:extLst>
          </p:cNvPr>
          <p:cNvSpPr/>
          <p:nvPr/>
        </p:nvSpPr>
        <p:spPr>
          <a:xfrm rot="3527643">
            <a:off x="755149" y="186954"/>
            <a:ext cx="2157055" cy="2363199"/>
          </a:xfrm>
          <a:prstGeom prst="teardrop">
            <a:avLst>
              <a:gd name="adj" fmla="val 18581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D4A627-8B76-C749-AE86-51E36227F1FF}"/>
              </a:ext>
            </a:extLst>
          </p:cNvPr>
          <p:cNvSpPr txBox="1"/>
          <p:nvPr/>
        </p:nvSpPr>
        <p:spPr>
          <a:xfrm>
            <a:off x="1164882" y="588111"/>
            <a:ext cx="2238232" cy="1474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am a mom!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A5DAF9-3487-384A-8E7F-B6DE283A8607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49" t="9213" r="8481" b="47371"/>
          <a:stretch/>
        </p:blipFill>
        <p:spPr bwMode="auto">
          <a:xfrm rot="4579831">
            <a:off x="1531231" y="2161405"/>
            <a:ext cx="2372218" cy="3207974"/>
          </a:xfrm>
          <a:prstGeom prst="ellipse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271C4D-6E2B-1B4F-A87B-097C209E8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24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745ACA-9D39-4E40-B778-03EFCABF16F3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EE2EB6-5EAF-6849-AF99-C2E301777E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9048" y="-10967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40909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BCC5B9-E9C1-4AA0-BC83-B788C19B398E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1031821" y="4634289"/>
            <a:ext cx="6879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Her husband was glad too.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E6CB48-4963-944C-BEE7-81322FBB0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-1096730"/>
            <a:ext cx="812800" cy="81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7BF8AD-4867-5F46-981C-35E2E0B46B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4" r="6210" b="19015"/>
          <a:stretch/>
        </p:blipFill>
        <p:spPr>
          <a:xfrm>
            <a:off x="5323975" y="244089"/>
            <a:ext cx="2730979" cy="40304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EE9B6C-3A28-764E-A965-51D013BB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25</a:t>
            </a:fld>
            <a:endParaRPr lang="en-US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AFF3FE2D-276C-B448-B043-85AA33ADC47A}"/>
              </a:ext>
            </a:extLst>
          </p:cNvPr>
          <p:cNvSpPr/>
          <p:nvPr/>
        </p:nvSpPr>
        <p:spPr>
          <a:xfrm rot="2965331">
            <a:off x="927939" y="391767"/>
            <a:ext cx="2325297" cy="2424889"/>
          </a:xfrm>
          <a:prstGeom prst="teardrop">
            <a:avLst>
              <a:gd name="adj" fmla="val 18581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0A3CD0-D6CC-2845-B261-25AB870E830E}"/>
              </a:ext>
            </a:extLst>
          </p:cNvPr>
          <p:cNvSpPr txBox="1"/>
          <p:nvPr/>
        </p:nvSpPr>
        <p:spPr>
          <a:xfrm>
            <a:off x="1425554" y="601711"/>
            <a:ext cx="2238232" cy="1474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am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dad!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DEE2F3-F46B-41CD-A4BD-A3B3B6B25CE6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49" t="9213" r="8481" b="47371"/>
          <a:stretch/>
        </p:blipFill>
        <p:spPr bwMode="auto">
          <a:xfrm rot="4579831">
            <a:off x="3167455" y="1805039"/>
            <a:ext cx="2372218" cy="3207974"/>
          </a:xfrm>
          <a:prstGeom prst="ellipse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EDF2DF0-5B4F-4F40-A855-81A5D6053FD9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4F9B74-413A-0C45-A154-5CBD03D71F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3975" y="-11708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727">
                <p:cTn id="1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E9A0F6-79F1-490D-A4F1-FE6A47EECAA0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5456983" y="4664276"/>
            <a:ext cx="3151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...g</a:t>
            </a:r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oo, goo!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22B3F2-2D13-0A41-8E9E-37085898F4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38" y="309248"/>
            <a:ext cx="6077243" cy="4741055"/>
          </a:xfrm>
          <a:prstGeom prst="hear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495AAA-3D67-BC4D-96C1-B3243606BA72}"/>
              </a:ext>
            </a:extLst>
          </p:cNvPr>
          <p:cNvSpPr txBox="1"/>
          <p:nvPr/>
        </p:nvSpPr>
        <p:spPr>
          <a:xfrm>
            <a:off x="335280" y="4056683"/>
            <a:ext cx="3800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The baby laughed too...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6CC1B-A8A8-E743-A076-1548164D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26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F1FA27-C346-4897-9E64-F3AE932B91E9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Jingle_audio_OUTRO">
            <a:hlinkClick r:id="" action="ppaction://media"/>
            <a:extLst>
              <a:ext uri="{FF2B5EF4-FFF2-40B4-BE49-F238E27FC236}">
                <a16:creationId xmlns:a16="http://schemas.microsoft.com/office/drawing/2014/main" id="{CFCE6FB8-01B9-4C2C-809F-8568E1360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35592" y="-944478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DE7CAA-CF5A-9B4B-A04F-C19293C969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56983" y="-1134659"/>
            <a:ext cx="812800" cy="8128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BD196E-59DF-CE4E-8866-D7B4AE0DBC2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" y="-12139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63636">
                <p:cTn id="1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62121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054943-E053-475B-B346-B93CF0A6CAF3}"/>
              </a:ext>
            </a:extLst>
          </p:cNvPr>
          <p:cNvSpPr/>
          <p:nvPr/>
        </p:nvSpPr>
        <p:spPr>
          <a:xfrm>
            <a:off x="-1" y="285750"/>
            <a:ext cx="9144000" cy="5143500"/>
          </a:xfrm>
          <a:prstGeom prst="rect">
            <a:avLst/>
          </a:prstGeom>
          <a:solidFill>
            <a:srgbClr val="00B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71768-F467-402F-A69C-D6CF46606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66" y="2395154"/>
            <a:ext cx="6172200" cy="38188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B04CAA-153A-4C49-A2F6-350492A0522E}"/>
              </a:ext>
            </a:extLst>
          </p:cNvPr>
          <p:cNvSpPr/>
          <p:nvPr/>
        </p:nvSpPr>
        <p:spPr>
          <a:xfrm>
            <a:off x="-2" y="1176427"/>
            <a:ext cx="9144001" cy="16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DC292E-E896-4FE2-9ED7-AB485182E5C7}"/>
              </a:ext>
            </a:extLst>
          </p:cNvPr>
          <p:cNvSpPr txBox="1"/>
          <p:nvPr/>
        </p:nvSpPr>
        <p:spPr>
          <a:xfrm>
            <a:off x="-48869" y="1056698"/>
            <a:ext cx="9192867" cy="20082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4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GO!   READ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3B1406-0B45-4B6D-BDBC-F901B5169A43}"/>
              </a:ext>
            </a:extLst>
          </p:cNvPr>
          <p:cNvSpPr txBox="1"/>
          <p:nvPr/>
        </p:nvSpPr>
        <p:spPr>
          <a:xfrm>
            <a:off x="-580418" y="364201"/>
            <a:ext cx="2249043" cy="7155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405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23FD6C-BFDC-44A5-8DF3-AF5B9C56953C}"/>
              </a:ext>
            </a:extLst>
          </p:cNvPr>
          <p:cNvSpPr/>
          <p:nvPr/>
        </p:nvSpPr>
        <p:spPr>
          <a:xfrm>
            <a:off x="325991" y="2834457"/>
            <a:ext cx="4572000" cy="12598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b="1" dirty="0">
                <a:latin typeface="Century Gothic" panose="020B0502020202020204" pitchFamily="34" charset="0"/>
              </a:rPr>
              <a:t>Story in Easy Read English</a:t>
            </a:r>
          </a:p>
          <a:p>
            <a:pPr>
              <a:lnSpc>
                <a:spcPct val="150000"/>
              </a:lnSpc>
            </a:pPr>
            <a:r>
              <a:rPr lang="en-US" sz="2700" b="1" dirty="0">
                <a:latin typeface="Century Gothic" panose="020B0502020202020204" pitchFamily="34" charset="0"/>
              </a:rPr>
              <a:t>Fluency Builder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38F708-3DAD-F54D-BE02-ED4C9811F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833" y="-2275431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EEBC33-9857-0246-A38D-DFC02F1D4041}"/>
              </a:ext>
            </a:extLst>
          </p:cNvPr>
          <p:cNvSpPr/>
          <p:nvPr/>
        </p:nvSpPr>
        <p:spPr>
          <a:xfrm>
            <a:off x="8380066" y="-1284022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79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6FD164B3-C76B-47D1-B88E-ABAF417D3B7F}"/>
              </a:ext>
            </a:extLst>
          </p:cNvPr>
          <p:cNvSpPr/>
          <p:nvPr/>
        </p:nvSpPr>
        <p:spPr>
          <a:xfrm>
            <a:off x="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BC19444-D6DA-4F18-8F1D-294F4FB48FB8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79" b="45403"/>
          <a:stretch/>
        </p:blipFill>
        <p:spPr bwMode="auto">
          <a:xfrm>
            <a:off x="6055034" y="614141"/>
            <a:ext cx="2685113" cy="2649685"/>
          </a:xfrm>
          <a:prstGeom prst="cloud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Cloud 36">
            <a:extLst>
              <a:ext uri="{FF2B5EF4-FFF2-40B4-BE49-F238E27FC236}">
                <a16:creationId xmlns:a16="http://schemas.microsoft.com/office/drawing/2014/main" id="{B64F06A4-05E9-4472-9B40-18321A92C47A}"/>
              </a:ext>
            </a:extLst>
          </p:cNvPr>
          <p:cNvSpPr/>
          <p:nvPr/>
        </p:nvSpPr>
        <p:spPr>
          <a:xfrm>
            <a:off x="4965695" y="1515410"/>
            <a:ext cx="867410" cy="774700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A097C1-329F-4DF9-BCC5-395E175D1413}"/>
              </a:ext>
            </a:extLst>
          </p:cNvPr>
          <p:cNvSpPr txBox="1"/>
          <p:nvPr/>
        </p:nvSpPr>
        <p:spPr>
          <a:xfrm>
            <a:off x="4754796" y="3877967"/>
            <a:ext cx="4062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Genesis 18:1-15; 21:1-7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5B17B3-730F-4FAA-952B-ACD3BDEC1D5E}"/>
              </a:ext>
            </a:extLst>
          </p:cNvPr>
          <p:cNvSpPr txBox="1"/>
          <p:nvPr/>
        </p:nvSpPr>
        <p:spPr>
          <a:xfrm>
            <a:off x="609806" y="413965"/>
            <a:ext cx="5269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Sad, Old Sarah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81572D9-C216-4E6F-A4C8-11F1CE23D5B7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912" r="48481" b="5215"/>
          <a:stretch/>
        </p:blipFill>
        <p:spPr bwMode="auto">
          <a:xfrm>
            <a:off x="1347537" y="1623514"/>
            <a:ext cx="2780274" cy="3559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2" name="Teardrop 41">
            <a:extLst>
              <a:ext uri="{FF2B5EF4-FFF2-40B4-BE49-F238E27FC236}">
                <a16:creationId xmlns:a16="http://schemas.microsoft.com/office/drawing/2014/main" id="{831F8B58-0490-47A5-ABCD-6FEFB92AFF91}"/>
              </a:ext>
            </a:extLst>
          </p:cNvPr>
          <p:cNvSpPr/>
          <p:nvPr/>
        </p:nvSpPr>
        <p:spPr>
          <a:xfrm rot="18337628">
            <a:off x="2966271" y="3047615"/>
            <a:ext cx="177317" cy="182175"/>
          </a:xfrm>
          <a:prstGeom prst="teardrop">
            <a:avLst>
              <a:gd name="adj" fmla="val 16181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3" name="Teardrop 42">
            <a:extLst>
              <a:ext uri="{FF2B5EF4-FFF2-40B4-BE49-F238E27FC236}">
                <a16:creationId xmlns:a16="http://schemas.microsoft.com/office/drawing/2014/main" id="{5EAA4B0E-5EA4-4CC2-A812-ABD27A466856}"/>
              </a:ext>
            </a:extLst>
          </p:cNvPr>
          <p:cNvSpPr/>
          <p:nvPr/>
        </p:nvSpPr>
        <p:spPr>
          <a:xfrm rot="18846202">
            <a:off x="3012793" y="3619533"/>
            <a:ext cx="177317" cy="182175"/>
          </a:xfrm>
          <a:prstGeom prst="teardrop">
            <a:avLst>
              <a:gd name="adj" fmla="val 16181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80E6E512-D6E8-4F02-AE7E-CD4609D63F8D}"/>
              </a:ext>
            </a:extLst>
          </p:cNvPr>
          <p:cNvSpPr/>
          <p:nvPr/>
        </p:nvSpPr>
        <p:spPr>
          <a:xfrm rot="1266938">
            <a:off x="2870163" y="2926920"/>
            <a:ext cx="70441" cy="310304"/>
          </a:xfrm>
          <a:prstGeom prst="arc">
            <a:avLst>
              <a:gd name="adj1" fmla="val 16200000"/>
              <a:gd name="adj2" fmla="val 2740821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72D05761-AAE2-43DE-A77C-C897EAD5B413}"/>
              </a:ext>
            </a:extLst>
          </p:cNvPr>
          <p:cNvSpPr/>
          <p:nvPr/>
        </p:nvSpPr>
        <p:spPr>
          <a:xfrm rot="17639805" flipH="1">
            <a:off x="2080175" y="2928140"/>
            <a:ext cx="161528" cy="229540"/>
          </a:xfrm>
          <a:prstGeom prst="arc">
            <a:avLst>
              <a:gd name="adj1" fmla="val 15909368"/>
              <a:gd name="adj2" fmla="val 3103849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BF4B09C3-916B-44EB-81D2-41964CB6BC36}"/>
              </a:ext>
            </a:extLst>
          </p:cNvPr>
          <p:cNvSpPr/>
          <p:nvPr/>
        </p:nvSpPr>
        <p:spPr>
          <a:xfrm rot="19695782" flipH="1">
            <a:off x="2036281" y="3067470"/>
            <a:ext cx="135416" cy="291479"/>
          </a:xfrm>
          <a:prstGeom prst="arc">
            <a:avLst>
              <a:gd name="adj1" fmla="val 16200000"/>
              <a:gd name="adj2" fmla="val 2740821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3093F762-2557-4652-9B84-DA824F822AE5}"/>
              </a:ext>
            </a:extLst>
          </p:cNvPr>
          <p:cNvSpPr/>
          <p:nvPr/>
        </p:nvSpPr>
        <p:spPr>
          <a:xfrm>
            <a:off x="2994133" y="1828021"/>
            <a:ext cx="479823" cy="449592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09CA0703-F70A-4488-A512-5C1E28EA6242}"/>
              </a:ext>
            </a:extLst>
          </p:cNvPr>
          <p:cNvSpPr/>
          <p:nvPr/>
        </p:nvSpPr>
        <p:spPr>
          <a:xfrm>
            <a:off x="3928615" y="1980101"/>
            <a:ext cx="587353" cy="595023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51" name="Genesis">
            <a:hlinkClick r:id="" action="ppaction://media"/>
            <a:extLst>
              <a:ext uri="{FF2B5EF4-FFF2-40B4-BE49-F238E27FC236}">
                <a16:creationId xmlns:a16="http://schemas.microsoft.com/office/drawing/2014/main" id="{E666ADBD-4979-4E14-83DF-7D2E64F24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955909"/>
            <a:ext cx="812800" cy="8128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7938876-535D-4781-9C19-E39C9124337C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2C96A9-5FC1-6C45-A853-BB7A34A3F3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03168" y="-9559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57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1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9394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65A24FD-60F7-4307-ADAC-2BA9857FED11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637052" y="1759668"/>
            <a:ext cx="78698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I love you.</a:t>
            </a:r>
          </a:p>
          <a:p>
            <a:pPr algn="ctr"/>
            <a:endParaRPr lang="en-US" sz="4000" dirty="0">
              <a:latin typeface="Century Gothic" panose="020B0502020202020204" pitchFamily="34" charset="0"/>
            </a:endParaRPr>
          </a:p>
          <a:p>
            <a:pPr algn="ctr"/>
            <a:r>
              <a:rPr lang="en-US" sz="4000" dirty="0">
                <a:latin typeface="Century Gothic" panose="020B0502020202020204" pitchFamily="34" charset="0"/>
              </a:rPr>
              <a:t>I love you too. BUT, I am sad.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DB2721-EA99-D048-A7ED-DF58D70C2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059" y="-1162259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FCD5B4-7BC7-49FE-862D-90F0B569BE8D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8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75B9121-42A5-4582-AF80-B096323F2A6D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BE0587-1F2D-3843-B1B6-827ABF1FE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06" y="383275"/>
            <a:ext cx="5039710" cy="37797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9" name="Teardrop 18">
            <a:extLst>
              <a:ext uri="{FF2B5EF4-FFF2-40B4-BE49-F238E27FC236}">
                <a16:creationId xmlns:a16="http://schemas.microsoft.com/office/drawing/2014/main" id="{CA4B54CB-10CA-014A-8031-2DB7EAE30049}"/>
              </a:ext>
            </a:extLst>
          </p:cNvPr>
          <p:cNvSpPr/>
          <p:nvPr/>
        </p:nvSpPr>
        <p:spPr>
          <a:xfrm rot="12677639">
            <a:off x="6129933" y="425988"/>
            <a:ext cx="2217441" cy="2059857"/>
          </a:xfrm>
          <a:prstGeom prst="teardrop">
            <a:avLst>
              <a:gd name="adj" fmla="val 18581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E7118-B5B8-8040-8C59-B98A37A45703}"/>
              </a:ext>
            </a:extLst>
          </p:cNvPr>
          <p:cNvSpPr txBox="1"/>
          <p:nvPr/>
        </p:nvSpPr>
        <p:spPr>
          <a:xfrm>
            <a:off x="6314115" y="898402"/>
            <a:ext cx="1884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I love you too.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0A350-EE88-B347-BA03-08EA92047CBD}"/>
              </a:ext>
            </a:extLst>
          </p:cNvPr>
          <p:cNvSpPr txBox="1"/>
          <p:nvPr/>
        </p:nvSpPr>
        <p:spPr>
          <a:xfrm>
            <a:off x="2717585" y="4376065"/>
            <a:ext cx="370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But I am sad.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7240B6-5CE7-164C-BA9A-952BEEE428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02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636" y="-1133901"/>
            <a:ext cx="812800" cy="8128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89B6B8-034E-9542-BFAD-052712D4A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3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5F11B2-E57D-4820-B340-E8A3D80FF167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EA4A7B48-D9DC-0E40-B3D4-5EDE851E3C91}"/>
              </a:ext>
            </a:extLst>
          </p:cNvPr>
          <p:cNvSpPr/>
          <p:nvPr/>
        </p:nvSpPr>
        <p:spPr>
          <a:xfrm rot="19111563">
            <a:off x="3226033" y="2350999"/>
            <a:ext cx="165820" cy="173757"/>
          </a:xfrm>
          <a:prstGeom prst="teardrop">
            <a:avLst>
              <a:gd name="adj" fmla="val 16181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E4DCA8A6-F61B-BB45-B560-6F1B06D7264C}"/>
              </a:ext>
            </a:extLst>
          </p:cNvPr>
          <p:cNvSpPr/>
          <p:nvPr/>
        </p:nvSpPr>
        <p:spPr>
          <a:xfrm rot="2377513" flipH="1">
            <a:off x="3583720" y="2031887"/>
            <a:ext cx="404156" cy="632046"/>
          </a:xfrm>
          <a:prstGeom prst="arc">
            <a:avLst>
              <a:gd name="adj1" fmla="val 16200589"/>
              <a:gd name="adj2" fmla="val 301556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6FEB84-5E5F-4BCF-BFAB-25CA3FE0DCE4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1" y="2423347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I wish I had a baby to hold.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AE0828-550D-CB4A-867E-AFE63DD53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56273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DE089C-6543-4E4C-9BAA-CD9E37F5379F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8E491C-E5DE-4E24-ABA8-34A1CD556B7C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1101328" y="2439389"/>
            <a:ext cx="7229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I wish we had a baby too.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AEC1E1-95AA-AC4F-9FDB-AD683695E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059" y="-101337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A7954F-56F7-42EB-8EA4-3210DAD30A61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4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8DF67C-ABF1-4745-AD93-1AEF10991C22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1742454" y="1695026"/>
            <a:ext cx="5659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BUT...when</a:t>
            </a:r>
            <a:r>
              <a:rPr lang="en-US" sz="4000" dirty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?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</a:p>
          <a:p>
            <a:endParaRPr lang="en-US" sz="4000" dirty="0">
              <a:latin typeface="Century Gothic" panose="020B0502020202020204" pitchFamily="34" charset="0"/>
            </a:endParaRPr>
          </a:p>
          <a:p>
            <a:r>
              <a:rPr lang="en-US" sz="4000" dirty="0">
                <a:latin typeface="Century Gothic" panose="020B0502020202020204" pitchFamily="34" charset="0"/>
              </a:rPr>
              <a:t>I am too old. I am 99.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A1CAD6-04AD-F94A-B897-852429C71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621" y="-1158893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826A31-7CE3-43A0-8488-1EC35E15A747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8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5E8A03-3E1C-4AA8-8A5F-E8399423619F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341777" y="2407305"/>
            <a:ext cx="846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I am too old too. I am 90.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0FBA48-11F9-4A47-9B27-53420E685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059" y="-101337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A6CB55-B58F-4BBA-9F4D-CAD1CB42F49D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5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95C20DA-B61F-44A8-9FAE-A175A5B32C5B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341777" y="2407305"/>
            <a:ext cx="846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"I see three men," he told her.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8E28EC-B13A-1447-87E0-9F7F07B7E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26" y="-101337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FA701B-DB78-4A1A-80DE-52C41147635E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3B0412E-DEE7-4AE7-808A-38F5B5501ECC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341777" y="2439389"/>
            <a:ext cx="846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The men came from God.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2F15C7-E61C-6A49-975D-29363DD2A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059" y="-1062641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B18BAC-FCD3-4A99-86E7-B8FCECDBBC76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6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302FE9-0205-4531-9CB8-7729A0345124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341777" y="1946513"/>
            <a:ext cx="8460441" cy="1821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Come.  Sit by the tree. 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It is hot.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D540B8-DE1D-7643-B077-138F8C44C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53" y="-101337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02B0C1-3C69-4E77-BE98-F8375A15F8E1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1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6E5BCD9-A7DE-4E9A-B133-07397F0CA124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341777" y="2343136"/>
            <a:ext cx="846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Quick, we have some men.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A66D9F-B3FC-CE4A-A4E6-CF9B24067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059" y="-96975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9C4D6E-9A9B-4687-88AE-75BD3C172132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D5F1E59-25EF-48F3-9D6B-36312B73DD61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341777" y="2359178"/>
            <a:ext cx="846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Have some bread.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070F76-9690-F54B-B78F-1B138C7B2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059" y="-101337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0AB9D7-3300-414B-97B0-05675EAB1132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D200AA-1EAE-4036-B4D0-61FAEE3B59E2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1421611" y="1728237"/>
            <a:ext cx="6300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Get much milk for them. 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F49CBE-8752-344C-8BFF-02C627F156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9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059" y="-96975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7A30F1-3436-4E97-8395-2F14F1AE020E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7DFFD5-847E-49C8-90D1-1F9B3C98B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84" end="25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448" y="-1013374"/>
            <a:ext cx="812800" cy="812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4ED83B-716F-48A0-9A36-B9F8223F14E2}"/>
              </a:ext>
            </a:extLst>
          </p:cNvPr>
          <p:cNvSpPr/>
          <p:nvPr/>
        </p:nvSpPr>
        <p:spPr>
          <a:xfrm>
            <a:off x="2023062" y="3118458"/>
            <a:ext cx="5097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Get some cups too.</a:t>
            </a:r>
          </a:p>
        </p:txBody>
      </p:sp>
    </p:spTree>
    <p:extLst>
      <p:ext uri="{BB962C8B-B14F-4D97-AF65-F5344CB8AC3E}">
        <p14:creationId xmlns:p14="http://schemas.microsoft.com/office/powerpoint/2010/main" val="31437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270D9FD-200B-4A55-B365-AFA1946519CE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689316" y="217410"/>
            <a:ext cx="7455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wish I had a baby to hold.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4FE933-3C6A-FB47-8980-BF7D25AD1BE8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79" b="45403"/>
          <a:stretch/>
        </p:blipFill>
        <p:spPr bwMode="auto">
          <a:xfrm>
            <a:off x="5728033" y="2004869"/>
            <a:ext cx="2603167" cy="2753335"/>
          </a:xfrm>
          <a:prstGeom prst="cloud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BEB9AC8D-0987-AD46-8065-657712453E77}"/>
              </a:ext>
            </a:extLst>
          </p:cNvPr>
          <p:cNvSpPr/>
          <p:nvPr/>
        </p:nvSpPr>
        <p:spPr>
          <a:xfrm>
            <a:off x="4808993" y="1615470"/>
            <a:ext cx="1020215" cy="911173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6AA2E7-7F10-BF4F-82C0-C99AA9CFA3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213948"/>
            <a:ext cx="812800" cy="8128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954AC-2B5C-B34F-9222-1C4A1E354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4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59F256-B3F7-40FA-B9AC-55673EC5BF16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3B19AC-E4D6-4DD1-978C-9B4DD847254C}"/>
              </a:ext>
            </a:extLst>
          </p:cNvPr>
          <p:cNvGrpSpPr/>
          <p:nvPr/>
        </p:nvGrpSpPr>
        <p:grpSpPr>
          <a:xfrm>
            <a:off x="1042737" y="1200618"/>
            <a:ext cx="2974702" cy="4096341"/>
            <a:chOff x="1626504" y="1234525"/>
            <a:chExt cx="3044825" cy="419290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3D7364F-D4A7-4AEC-9080-386636FCF3AC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2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2" r="49287"/>
            <a:stretch/>
          </p:blipFill>
          <p:spPr bwMode="auto">
            <a:xfrm>
              <a:off x="1626504" y="1234525"/>
              <a:ext cx="3044825" cy="4192905"/>
            </a:xfrm>
            <a:prstGeom prst="roundRect">
              <a:avLst/>
            </a:prstGeom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Teardrop 16">
              <a:extLst>
                <a:ext uri="{FF2B5EF4-FFF2-40B4-BE49-F238E27FC236}">
                  <a16:creationId xmlns:a16="http://schemas.microsoft.com/office/drawing/2014/main" id="{97E228E3-B0D8-4CA0-9937-B126833FD2AC}"/>
                </a:ext>
              </a:extLst>
            </p:cNvPr>
            <p:cNvSpPr/>
            <p:nvPr/>
          </p:nvSpPr>
          <p:spPr>
            <a:xfrm rot="18337628">
              <a:off x="3275538" y="2803995"/>
              <a:ext cx="185420" cy="190500"/>
            </a:xfrm>
            <a:prstGeom prst="teardrop">
              <a:avLst>
                <a:gd name="adj" fmla="val 16181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CA48A68D-6113-4A82-AB3C-F61A0B414F03}"/>
                </a:ext>
              </a:extLst>
            </p:cNvPr>
            <p:cNvSpPr/>
            <p:nvPr/>
          </p:nvSpPr>
          <p:spPr>
            <a:xfrm rot="18846202">
              <a:off x="3324186" y="3402049"/>
              <a:ext cx="185420" cy="190500"/>
            </a:xfrm>
            <a:prstGeom prst="teardrop">
              <a:avLst>
                <a:gd name="adj" fmla="val 16181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F7C7F0B1-5DD1-4C59-A9F0-CC5FFE5C6A8A}"/>
                </a:ext>
              </a:extLst>
            </p:cNvPr>
            <p:cNvSpPr/>
            <p:nvPr/>
          </p:nvSpPr>
          <p:spPr>
            <a:xfrm rot="1266938">
              <a:off x="3404547" y="2835440"/>
              <a:ext cx="73660" cy="324485"/>
            </a:xfrm>
            <a:prstGeom prst="arc">
              <a:avLst>
                <a:gd name="adj1" fmla="val 16200000"/>
                <a:gd name="adj2" fmla="val 2740821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73AC91E1-4CF0-445B-8991-1977AA9B5FF6}"/>
                </a:ext>
              </a:extLst>
            </p:cNvPr>
            <p:cNvSpPr/>
            <p:nvPr/>
          </p:nvSpPr>
          <p:spPr>
            <a:xfrm rot="17639805" flipH="1">
              <a:off x="2578459" y="2836713"/>
              <a:ext cx="168910" cy="240030"/>
            </a:xfrm>
            <a:prstGeom prst="arc">
              <a:avLst>
                <a:gd name="adj1" fmla="val 15909368"/>
                <a:gd name="adj2" fmla="val 3103849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0D4EFDCD-DE00-4577-825F-F53C5F7630F8}"/>
                </a:ext>
              </a:extLst>
            </p:cNvPr>
            <p:cNvSpPr/>
            <p:nvPr/>
          </p:nvSpPr>
          <p:spPr>
            <a:xfrm rot="19695782" flipH="1">
              <a:off x="2532550" y="2982415"/>
              <a:ext cx="141605" cy="304800"/>
            </a:xfrm>
            <a:prstGeom prst="arc">
              <a:avLst>
                <a:gd name="adj1" fmla="val 16200000"/>
                <a:gd name="adj2" fmla="val 2740821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3" name="Cloud 12">
            <a:extLst>
              <a:ext uri="{FF2B5EF4-FFF2-40B4-BE49-F238E27FC236}">
                <a16:creationId xmlns:a16="http://schemas.microsoft.com/office/drawing/2014/main" id="{F87B2562-D0D3-A944-BE3D-E2BD8490DB2B}"/>
              </a:ext>
            </a:extLst>
          </p:cNvPr>
          <p:cNvSpPr/>
          <p:nvPr/>
        </p:nvSpPr>
        <p:spPr>
          <a:xfrm>
            <a:off x="2845784" y="1231824"/>
            <a:ext cx="563889" cy="528361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6F7E54C6-874E-FD4E-BBE0-9A514C81B171}"/>
              </a:ext>
            </a:extLst>
          </p:cNvPr>
          <p:cNvSpPr/>
          <p:nvPr/>
        </p:nvSpPr>
        <p:spPr>
          <a:xfrm>
            <a:off x="3843485" y="1231824"/>
            <a:ext cx="757402" cy="767293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4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D17268-6911-43E2-A32A-E42F928C6043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271557" y="1512050"/>
            <a:ext cx="8600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We will tell you something good.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A54E5B-5552-2249-976D-F39D27869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730" y="-957125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46EBD8-16B4-4B4A-9A04-F77C52A5B779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5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83D218-019B-4479-8443-7356DD69CCE7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341777" y="2149614"/>
            <a:ext cx="846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Sarah will have a baby.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029068-B343-344A-A0DD-EBB7F1BD3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990" y="-1031917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56CCF3-4CE9-4CE2-B50E-E0F1F5336FCE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8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6D6A66F-9478-4DFC-B5C9-E860031E30F5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335054" y="2149614"/>
            <a:ext cx="84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No. No.  Not me.  I am too old.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76C3FC-4705-1641-BAF6-3420EA18C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612" y="-1009341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423C3A-F7A0-4D5E-BFED-0146054DC1EA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4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6736E5D-02AD-4809-9DBD-05F62F64A45C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632013" y="1646900"/>
            <a:ext cx="7883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Why did Sarah laugh</a:t>
            </a:r>
            <a:r>
              <a:rPr lang="en-US" sz="4000" dirty="0">
                <a:latin typeface="Gadugi" panose="020B0502040204020203" pitchFamily="34" charset="0"/>
                <a:ea typeface="Gadugi" panose="020B0502040204020203" pitchFamily="34" charset="0"/>
              </a:rPr>
              <a:t>?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3D8F1E-77B5-CD48-89B8-C718B338F6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" end="427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613" y="-96975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AEB8F1-3E00-4EA5-B4FA-16FE5B27A4AD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2FDFAA-6F00-4953-AD14-373326463FE4}"/>
              </a:ext>
            </a:extLst>
          </p:cNvPr>
          <p:cNvSpPr/>
          <p:nvPr/>
        </p:nvSpPr>
        <p:spPr>
          <a:xfrm>
            <a:off x="743064" y="3006272"/>
            <a:ext cx="7657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"God can do this," he told her.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E0E597-CBD7-47E7-825F-9B2C74385F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0539" y="-9654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0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8" grpId="0" animBg="1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237237-9042-40F9-ACEB-89B225FD5DA5}"/>
              </a:ext>
            </a:extLst>
          </p:cNvPr>
          <p:cNvSpPr/>
          <p:nvPr/>
        </p:nvSpPr>
        <p:spPr>
          <a:xfrm>
            <a:off x="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1273519" y="1251400"/>
            <a:ext cx="6596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I did not laugh.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9529E5-8E37-984E-AF43-055ED5281E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9" end="605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712" y="-101337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C15D2E-5C12-4217-9A0F-B5F19DFA1E90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D4072-8A13-4524-807C-7BE7ACBCF50B}"/>
              </a:ext>
            </a:extLst>
          </p:cNvPr>
          <p:cNvSpPr txBox="1"/>
          <p:nvPr/>
        </p:nvSpPr>
        <p:spPr>
          <a:xfrm>
            <a:off x="1273519" y="2395588"/>
            <a:ext cx="6596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Yes, you did.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97EC88-8F7B-45B0-B30A-DD10C14220A1}"/>
              </a:ext>
            </a:extLst>
          </p:cNvPr>
          <p:cNvSpPr txBox="1"/>
          <p:nvPr/>
        </p:nvSpPr>
        <p:spPr>
          <a:xfrm>
            <a:off x="1273519" y="3621849"/>
            <a:ext cx="6596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Century Gothic" panose="020B0502020202020204" pitchFamily="34" charset="0"/>
              </a:rPr>
              <a:t>"Yes</a:t>
            </a:r>
            <a:r>
              <a:rPr lang="en-US" sz="4000" dirty="0">
                <a:latin typeface="Century Gothic" panose="020B0502020202020204" pitchFamily="34" charset="0"/>
              </a:rPr>
              <a:t>, I </a:t>
            </a:r>
            <a:r>
              <a:rPr lang="en-US" sz="4000">
                <a:latin typeface="Century Gothic" panose="020B0502020202020204" pitchFamily="34" charset="0"/>
              </a:rPr>
              <a:t>did," </a:t>
            </a:r>
            <a:r>
              <a:rPr lang="en-US" sz="4000" dirty="0">
                <a:latin typeface="Century Gothic" panose="020B0502020202020204" pitchFamily="34" charset="0"/>
              </a:rPr>
              <a:t>she told him.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C44833-936E-4CA2-B01E-AC38FB2111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6" end="360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1144" y="-1013374"/>
            <a:ext cx="812800" cy="8128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C8D842-D269-4594-911E-198DB200E2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94" end="32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8576" y="-10133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1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8" grpId="0" animBg="1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3DB8DC-CB80-423E-97B0-FDAA7C346B4A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335054" y="2149614"/>
            <a:ext cx="84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Will God still give me a baby</a:t>
            </a:r>
            <a:r>
              <a:rPr lang="en-US" sz="4000" dirty="0">
                <a:latin typeface="Gadugi" panose="020B0502040204020203" pitchFamily="34" charset="0"/>
                <a:ea typeface="Gadugi" panose="020B0502040204020203" pitchFamily="34" charset="0"/>
              </a:rPr>
              <a:t>?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672263-12A5-FB4E-B878-C55616060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613" y="-101337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AD4574-8E5B-4045-BAEB-3DF94C70CF3E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3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3F9C239-3328-48AD-BCFE-6DB00C83827B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1735731" y="1688182"/>
            <a:ext cx="5672534" cy="1821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Yes. God will still give you a baby.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2CCB08-FC2F-FF47-ACFB-FDB4A7F64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613" y="-96975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B25097-19D1-4EDB-A2D1-F57EAABE6B7F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7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3619D0-E720-45AF-8A1B-87E5FBB21EB7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1710644" y="1749696"/>
            <a:ext cx="5447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God is good!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B1BB3D-AAE8-7C47-9C0D-F215881AC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579" y="-1147329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552E8A-B0C8-4719-8A03-4D0205D3F88C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257CF7-4A79-4DD9-BB59-975C619B1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6674" y="-1096730"/>
            <a:ext cx="812800" cy="812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7D3752D-3CD4-4C65-81C1-2E3C15B1007E}"/>
              </a:ext>
            </a:extLst>
          </p:cNvPr>
          <p:cNvSpPr/>
          <p:nvPr/>
        </p:nvSpPr>
        <p:spPr>
          <a:xfrm>
            <a:off x="2058329" y="2903476"/>
            <a:ext cx="50273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God is good to me.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2822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8" grpId="0" animBg="1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8FF43B-AD06-4397-8A65-0FD4D5052689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335054" y="1679457"/>
            <a:ext cx="84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Sarah did have a baby.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CC6C76-D0F6-1C42-857D-143328E8D7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" end="35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613" y="-1147329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8277F5-F3A8-49DA-8C60-46126ED65838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C888D7-3E31-4DEB-864E-F498A3E7927F}"/>
              </a:ext>
            </a:extLst>
          </p:cNvPr>
          <p:cNvSpPr/>
          <p:nvPr/>
        </p:nvSpPr>
        <p:spPr>
          <a:xfrm>
            <a:off x="1449187" y="2885069"/>
            <a:ext cx="62456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She had a baby to hold.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B5BB14-B2A1-4AEC-8D9A-F54F10CDA2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5" end="2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9187" y="-10967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8" grpId="0" animBg="1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90561C7-7B91-49F0-BFA3-30EEDDFF1135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335054" y="2149614"/>
            <a:ext cx="84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I am a mom!  She was glad.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44B78E-87DA-4ACC-A8B0-B5C9A7117B7A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CC3649-73BA-B747-96C3-DDA668A58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139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46BDA13-73BC-4E14-A23B-D117C571A60F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4112749" y="3285391"/>
            <a:ext cx="4394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wish we had a baby too.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4FE933-3C6A-FB47-8980-BF7D25AD1BE8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79" b="45403"/>
          <a:stretch/>
        </p:blipFill>
        <p:spPr bwMode="auto">
          <a:xfrm>
            <a:off x="6318771" y="451040"/>
            <a:ext cx="2351026" cy="2486648"/>
          </a:xfrm>
          <a:prstGeom prst="cloud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BEB9AC8D-0987-AD46-8065-657712453E77}"/>
              </a:ext>
            </a:extLst>
          </p:cNvPr>
          <p:cNvSpPr/>
          <p:nvPr/>
        </p:nvSpPr>
        <p:spPr>
          <a:xfrm>
            <a:off x="5026638" y="1072122"/>
            <a:ext cx="867410" cy="774700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6F7E54C6-874E-FD4E-BBE0-9A514C81B171}"/>
              </a:ext>
            </a:extLst>
          </p:cNvPr>
          <p:cNvSpPr/>
          <p:nvPr/>
        </p:nvSpPr>
        <p:spPr>
          <a:xfrm>
            <a:off x="4014562" y="1288693"/>
            <a:ext cx="587353" cy="595023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44FB6-C2B7-F145-A771-E017D49BE2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5" r="49193"/>
          <a:stretch/>
        </p:blipFill>
        <p:spPr>
          <a:xfrm>
            <a:off x="638601" y="1026942"/>
            <a:ext cx="2922776" cy="3954440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021135-C69A-BF4A-AB2E-16CF35079B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4" end="421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2201" y="-1096730"/>
            <a:ext cx="812800" cy="81280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C8E72F-4A04-7E4B-8E96-E808BFAA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5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0098DE-D35F-41E8-9A2A-E1E1925EBA03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F87B2562-D0D3-A944-BE3D-E2BD8490DB2B}"/>
              </a:ext>
            </a:extLst>
          </p:cNvPr>
          <p:cNvSpPr/>
          <p:nvPr/>
        </p:nvSpPr>
        <p:spPr>
          <a:xfrm>
            <a:off x="3053566" y="1722685"/>
            <a:ext cx="585257" cy="548382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  <p:bldP spid="15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0E69C8-B0F2-48E7-B1F0-694EE631FC18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335054" y="1866303"/>
            <a:ext cx="8473888" cy="1821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I am the dad! 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Her husband was glad too.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05C830-0D0B-40C2-81F2-AAFB56E73F03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870E95-A337-194C-BCB6-E34EAC0C8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139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7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554B0B2-23C8-4912-8384-850278CB689E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843FA-0D8D-A04A-9380-083BE3F2141F}"/>
              </a:ext>
            </a:extLst>
          </p:cNvPr>
          <p:cNvSpPr txBox="1"/>
          <p:nvPr/>
        </p:nvSpPr>
        <p:spPr>
          <a:xfrm>
            <a:off x="692522" y="1855920"/>
            <a:ext cx="775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The baby laughed too...</a:t>
            </a:r>
          </a:p>
          <a:p>
            <a:pPr algn="ctr"/>
            <a:endParaRPr lang="en-US" sz="4000" dirty="0">
              <a:latin typeface="Century Gothic" panose="020B0502020202020204" pitchFamily="34" charset="0"/>
            </a:endParaRPr>
          </a:p>
          <a:p>
            <a:pPr algn="ctr"/>
            <a:r>
              <a:rPr lang="en-US" sz="4000" dirty="0">
                <a:latin typeface="Century Gothic" panose="020B0502020202020204" pitchFamily="34" charset="0"/>
              </a:rPr>
              <a:t>goo, goo!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3A5236-FA57-1240-AED3-12D22E945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603" y="-96975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CD8BB6-A7C2-4A4F-AAB5-55EB42943DCE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DB4496-D97F-4143-A08B-E4532D679DB0}"/>
              </a:ext>
            </a:extLst>
          </p:cNvPr>
          <p:cNvSpPr/>
          <p:nvPr/>
        </p:nvSpPr>
        <p:spPr>
          <a:xfrm>
            <a:off x="75500" y="0"/>
            <a:ext cx="9143999" cy="5715000"/>
          </a:xfrm>
          <a:prstGeom prst="rect">
            <a:avLst/>
          </a:prstGeom>
          <a:solidFill>
            <a:schemeClr val="bg1"/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FDF674-B32D-5647-81CB-D588448C7D99}"/>
              </a:ext>
            </a:extLst>
          </p:cNvPr>
          <p:cNvSpPr/>
          <p:nvPr/>
        </p:nvSpPr>
        <p:spPr>
          <a:xfrm>
            <a:off x="1132514" y="1661020"/>
            <a:ext cx="6878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6000" dirty="0">
                <a:ln w="22225">
                  <a:solidFill>
                    <a:schemeClr val="tx1"/>
                  </a:solidFill>
                  <a:prstDash val="solid"/>
                </a:ln>
                <a:latin typeface="Century Gothic" panose="020B0502020202020204" pitchFamily="34" charset="0"/>
              </a:rPr>
              <a:t>The  End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C5BCDF-2F24-4B42-9EB1-D273DE9F2832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C6F0B8-DDCD-4758-BE6D-F9F704281C6A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11125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113337-A865-7A46-AC94-A941A1DE1F57}"/>
              </a:ext>
            </a:extLst>
          </p:cNvPr>
          <p:cNvSpPr/>
          <p:nvPr/>
        </p:nvSpPr>
        <p:spPr>
          <a:xfrm>
            <a:off x="1579603" y="299125"/>
            <a:ext cx="6028520" cy="543251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54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24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344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Century Gothic" panose="020B0502020202020204" pitchFamily="34" charset="0"/>
              </a:rPr>
              <a:t>Story by Carol Hale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344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Century Gothic" panose="020B0502020202020204" pitchFamily="34" charset="0"/>
                <a:hlinkClick r:id="rId3"/>
              </a:rPr>
              <a:t>www.EasyReadEnglish.com</a:t>
            </a:r>
            <a:endParaRPr lang="en-US" sz="2344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2344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344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Century Gothic" panose="020B0502020202020204" pitchFamily="34" charset="0"/>
              </a:rPr>
              <a:t>With many thanks to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344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Century Gothic" panose="020B0502020202020204" pitchFamily="34" charset="0"/>
                <a:hlinkClick r:id="rId4"/>
              </a:rPr>
              <a:t>www.FreeBibleImages.org</a:t>
            </a:r>
            <a:endParaRPr lang="en-US" sz="2344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344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Century Gothic" panose="020B0502020202020204" pitchFamily="34" charset="0"/>
              </a:rPr>
              <a:t>and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344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Century Gothic" panose="020B0502020202020204" pitchFamily="34" charset="0"/>
              </a:rPr>
              <a:t>Richard Gunther for his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344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Century Gothic" panose="020B0502020202020204" pitchFamily="34" charset="0"/>
              </a:rPr>
              <a:t>amazing illustrations.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2344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344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Century Gothic" panose="020B0502020202020204" pitchFamily="34" charset="0"/>
                <a:hlinkClick r:id="rId5"/>
              </a:rPr>
              <a:t>www.RichardGunther.org</a:t>
            </a:r>
            <a:endParaRPr lang="en-US" sz="2344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2344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DB16B-6B22-8442-A98B-389689C8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B789B-BA51-8345-8339-FDE695378576}" type="slidenum">
              <a:rPr lang="en-US" altLang="en-US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6A739D-5B95-400E-B169-DEC7BCE63D10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06074A0-4D5C-489E-A707-AA024A0690C7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29EA3F-5680-414C-98F4-A3FBC56CCD1C}"/>
              </a:ext>
            </a:extLst>
          </p:cNvPr>
          <p:cNvSpPr txBox="1"/>
          <p:nvPr/>
        </p:nvSpPr>
        <p:spPr>
          <a:xfrm>
            <a:off x="4906363" y="636729"/>
            <a:ext cx="3629671" cy="2743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But...when?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am too old.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am 99.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92D025-85B6-244A-956D-D8C8F57065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t="24801" r="60155"/>
          <a:stretch/>
        </p:blipFill>
        <p:spPr>
          <a:xfrm>
            <a:off x="1073703" y="398827"/>
            <a:ext cx="3224696" cy="4917346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E7491B-09EE-C34A-8B73-679E5D2FE3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9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219" y="-1211627"/>
            <a:ext cx="812800" cy="812800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EDE8A04-673F-AD41-A2F2-DF044AAD7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6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5A4F5F-1007-4F18-B069-AEE96CA7B56E}"/>
              </a:ext>
            </a:extLst>
          </p:cNvPr>
          <p:cNvSpPr/>
          <p:nvPr/>
        </p:nvSpPr>
        <p:spPr>
          <a:xfrm>
            <a:off x="8331200" y="-10967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ECC4B24-F0E4-4658-8310-14AF0421EE7F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428376" y="481003"/>
            <a:ext cx="4598504" cy="1819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am too old too.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am 90.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A929EE-3C30-434C-BB1D-907550A38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76" y="-1053301"/>
            <a:ext cx="812800" cy="8128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6600F0-2FE8-274C-B64D-A32C142C3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7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19C181-1EE9-4406-8FAE-B3B224C375C4}"/>
              </a:ext>
            </a:extLst>
          </p:cNvPr>
          <p:cNvGrpSpPr/>
          <p:nvPr/>
        </p:nvGrpSpPr>
        <p:grpSpPr>
          <a:xfrm flipH="1">
            <a:off x="4960386" y="460775"/>
            <a:ext cx="3554964" cy="4793449"/>
            <a:chOff x="1626504" y="1234525"/>
            <a:chExt cx="3044825" cy="41929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D5FD6E-E298-4024-86CB-87D7A9167B94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2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2" r="49287"/>
            <a:stretch/>
          </p:blipFill>
          <p:spPr bwMode="auto">
            <a:xfrm>
              <a:off x="1626504" y="1234525"/>
              <a:ext cx="3044825" cy="4192905"/>
            </a:xfrm>
            <a:prstGeom prst="roundRect">
              <a:avLst/>
            </a:prstGeom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3CB1057E-7C1A-4B42-9DA6-29450050A267}"/>
                </a:ext>
              </a:extLst>
            </p:cNvPr>
            <p:cNvSpPr/>
            <p:nvPr/>
          </p:nvSpPr>
          <p:spPr>
            <a:xfrm rot="18337628">
              <a:off x="3275538" y="2803995"/>
              <a:ext cx="185420" cy="190500"/>
            </a:xfrm>
            <a:prstGeom prst="teardrop">
              <a:avLst>
                <a:gd name="adj" fmla="val 16181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id="{A7A97897-6882-40BF-9D22-ED849DC8F6B1}"/>
                </a:ext>
              </a:extLst>
            </p:cNvPr>
            <p:cNvSpPr/>
            <p:nvPr/>
          </p:nvSpPr>
          <p:spPr>
            <a:xfrm rot="18846202">
              <a:off x="3324186" y="3402049"/>
              <a:ext cx="185420" cy="190500"/>
            </a:xfrm>
            <a:prstGeom prst="teardrop">
              <a:avLst>
                <a:gd name="adj" fmla="val 16181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59DAB418-FFCF-4AD1-A291-1B9878459AAC}"/>
                </a:ext>
              </a:extLst>
            </p:cNvPr>
            <p:cNvSpPr/>
            <p:nvPr/>
          </p:nvSpPr>
          <p:spPr>
            <a:xfrm rot="1266938">
              <a:off x="3404547" y="2835440"/>
              <a:ext cx="73660" cy="324485"/>
            </a:xfrm>
            <a:prstGeom prst="arc">
              <a:avLst>
                <a:gd name="adj1" fmla="val 16200000"/>
                <a:gd name="adj2" fmla="val 2740821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4F5DE618-1F58-4CD4-B0B0-91577301BFCE}"/>
                </a:ext>
              </a:extLst>
            </p:cNvPr>
            <p:cNvSpPr/>
            <p:nvPr/>
          </p:nvSpPr>
          <p:spPr>
            <a:xfrm rot="17639805" flipH="1">
              <a:off x="2578459" y="2836713"/>
              <a:ext cx="168910" cy="240030"/>
            </a:xfrm>
            <a:prstGeom prst="arc">
              <a:avLst>
                <a:gd name="adj1" fmla="val 15909368"/>
                <a:gd name="adj2" fmla="val 3103849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DE4E2DC6-90B8-43CE-8028-AD2D9468C41A}"/>
                </a:ext>
              </a:extLst>
            </p:cNvPr>
            <p:cNvSpPr/>
            <p:nvPr/>
          </p:nvSpPr>
          <p:spPr>
            <a:xfrm rot="19695782" flipH="1">
              <a:off x="2532550" y="2982415"/>
              <a:ext cx="141605" cy="304800"/>
            </a:xfrm>
            <a:prstGeom prst="arc">
              <a:avLst>
                <a:gd name="adj1" fmla="val 16200000"/>
                <a:gd name="adj2" fmla="val 2740821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15228A5-A7FD-4A69-B57F-593EC9C6621E}"/>
              </a:ext>
            </a:extLst>
          </p:cNvPr>
          <p:cNvSpPr/>
          <p:nvPr/>
        </p:nvSpPr>
        <p:spPr>
          <a:xfrm>
            <a:off x="8515350" y="-1156358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7E06292-1923-42D1-961A-2800E067DA79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329368" y="3380233"/>
            <a:ext cx="3019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The 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men came from God.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9DC89-4464-6A4E-9E06-FFEBFD647B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18" y="1175115"/>
            <a:ext cx="5303281" cy="39774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A60CED-2443-104E-9DC9-DFE2CA14D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017" y="-1364351"/>
            <a:ext cx="812800" cy="8128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517A3EA-3D40-F541-8EFB-84E2E49F7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8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6C1F7C-9D13-41E6-8804-DAC2B78C525A}"/>
              </a:ext>
            </a:extLst>
          </p:cNvPr>
          <p:cNvSpPr txBox="1"/>
          <p:nvPr/>
        </p:nvSpPr>
        <p:spPr>
          <a:xfrm>
            <a:off x="572417" y="252148"/>
            <a:ext cx="779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“I see three men," he told her.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33A28F-BA8C-4184-8DE1-1D29956E26B8}"/>
              </a:ext>
            </a:extLst>
          </p:cNvPr>
          <p:cNvSpPr/>
          <p:nvPr/>
        </p:nvSpPr>
        <p:spPr>
          <a:xfrm>
            <a:off x="8368383" y="-1091781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17BBA7-50A6-4E61-A550-A475074272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11740" r="52872" b="25900"/>
          <a:stretch/>
        </p:blipFill>
        <p:spPr>
          <a:xfrm>
            <a:off x="1569143" y="1062601"/>
            <a:ext cx="2662145" cy="28856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4F2099-1406-7A4A-A967-E509336561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5958" y="-12089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0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72727">
                <p:cTn id="1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17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8238C8C-E5E7-4478-933F-9210CD1F3CAB}"/>
              </a:ext>
            </a:extLst>
          </p:cNvPr>
          <p:cNvSpPr/>
          <p:nvPr/>
        </p:nvSpPr>
        <p:spPr>
          <a:xfrm>
            <a:off x="-1" y="0"/>
            <a:ext cx="9143999" cy="571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06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9CF7F-72D6-BA4B-9EB8-926A504ABFA6}"/>
              </a:ext>
            </a:extLst>
          </p:cNvPr>
          <p:cNvSpPr txBox="1"/>
          <p:nvPr/>
        </p:nvSpPr>
        <p:spPr>
          <a:xfrm>
            <a:off x="616223" y="4660829"/>
            <a:ext cx="7911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Come. Sit by the tree. It is hot.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34F5E-23BE-AB47-80F7-E9D8E8507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02" y="425117"/>
            <a:ext cx="5337596" cy="40031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56C490-550A-1F4E-977E-019F503A4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276848"/>
            <a:ext cx="812800" cy="8128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2FF79F-D9D1-AF42-B2AF-DCE347637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9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276F38-6A25-4849-9F02-A4D19FCE9909}"/>
              </a:ext>
            </a:extLst>
          </p:cNvPr>
          <p:cNvSpPr/>
          <p:nvPr/>
        </p:nvSpPr>
        <p:spPr>
          <a:xfrm>
            <a:off x="8331200" y="-1159630"/>
            <a:ext cx="812800" cy="695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212">
                <p:cTn id="1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84538</TotalTime>
  <Words>570</Words>
  <Application>Microsoft Macintosh PowerPoint</Application>
  <PresentationFormat>On-screen Show (16:10)</PresentationFormat>
  <Paragraphs>131</Paragraphs>
  <Slides>53</Slides>
  <Notes>3</Notes>
  <HiddenSlides>0</HiddenSlides>
  <MMClips>65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Arial Rounded MT Bold</vt:lpstr>
      <vt:lpstr>Calibri</vt:lpstr>
      <vt:lpstr>Calibri Light</vt:lpstr>
      <vt:lpstr>Century Gothic</vt:lpstr>
      <vt:lpstr>Gadugi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971</cp:revision>
  <dcterms:created xsi:type="dcterms:W3CDTF">2017-01-10T01:35:56Z</dcterms:created>
  <dcterms:modified xsi:type="dcterms:W3CDTF">2018-05-10T21:34:42Z</dcterms:modified>
</cp:coreProperties>
</file>