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257" r:id="rId3"/>
    <p:sldId id="386" r:id="rId4"/>
    <p:sldId id="296" r:id="rId5"/>
    <p:sldId id="326" r:id="rId6"/>
    <p:sldId id="327" r:id="rId7"/>
    <p:sldId id="387" r:id="rId8"/>
    <p:sldId id="330" r:id="rId9"/>
    <p:sldId id="331" r:id="rId10"/>
    <p:sldId id="359" r:id="rId11"/>
    <p:sldId id="332" r:id="rId12"/>
    <p:sldId id="372" r:id="rId13"/>
    <p:sldId id="373" r:id="rId14"/>
    <p:sldId id="374" r:id="rId15"/>
    <p:sldId id="375" r:id="rId16"/>
    <p:sldId id="388" r:id="rId17"/>
    <p:sldId id="377" r:id="rId18"/>
    <p:sldId id="378" r:id="rId19"/>
    <p:sldId id="380" r:id="rId20"/>
    <p:sldId id="389" r:id="rId21"/>
    <p:sldId id="381" r:id="rId22"/>
    <p:sldId id="390" r:id="rId23"/>
    <p:sldId id="382" r:id="rId24"/>
    <p:sldId id="391" r:id="rId25"/>
    <p:sldId id="340" r:id="rId26"/>
    <p:sldId id="383" r:id="rId27"/>
    <p:sldId id="384" r:id="rId28"/>
    <p:sldId id="392" r:id="rId29"/>
    <p:sldId id="385" r:id="rId30"/>
    <p:sldId id="346" r:id="rId31"/>
    <p:sldId id="364" r:id="rId32"/>
    <p:sldId id="347" r:id="rId33"/>
    <p:sldId id="349" r:id="rId34"/>
    <p:sldId id="363" r:id="rId35"/>
    <p:sldId id="365" r:id="rId36"/>
    <p:sldId id="366" r:id="rId37"/>
    <p:sldId id="393" r:id="rId38"/>
    <p:sldId id="369" r:id="rId39"/>
    <p:sldId id="351" r:id="rId40"/>
    <p:sldId id="370" r:id="rId41"/>
    <p:sldId id="368" r:id="rId4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414B2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651" autoAdjust="0"/>
    <p:restoredTop sz="94280" autoAdjust="0"/>
  </p:normalViewPr>
  <p:slideViewPr>
    <p:cSldViewPr snapToGrid="0">
      <p:cViewPr varScale="1">
        <p:scale>
          <a:sx n="96" d="100"/>
          <a:sy n="96" d="100"/>
        </p:scale>
        <p:origin x="184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7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7.mp3"/><Relationship Id="rId7" Type="http://schemas.microsoft.com/office/2007/relationships/media" Target="../media/media11.mp3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audio" Target="../media/media10.mp3"/><Relationship Id="rId5" Type="http://schemas.microsoft.com/office/2007/relationships/media" Target="../media/media10.mp3"/><Relationship Id="rId10" Type="http://schemas.openxmlformats.org/officeDocument/2006/relationships/image" Target="../media/image1.png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4.m4a"/><Relationship Id="rId7" Type="http://schemas.microsoft.com/office/2007/relationships/hdphoto" Target="../media/hdphoto1.wdp"/><Relationship Id="rId2" Type="http://schemas.microsoft.com/office/2007/relationships/media" Target="../media/media33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microsoft.com/office/2007/relationships/media" Target="../media/media33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38.mp3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8.mp3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45.m4a"/><Relationship Id="rId7" Type="http://schemas.openxmlformats.org/officeDocument/2006/relationships/image" Target="../media/image3.png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5.m4a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48.mp3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8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../media/media51.mp3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1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4" Type="http://schemas.openxmlformats.org/officeDocument/2006/relationships/audio" Target="../media/media8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3" Type="http://schemas.microsoft.com/office/2007/relationships/media" Target="../media/media10.mp3"/><Relationship Id="rId7" Type="http://schemas.microsoft.com/office/2007/relationships/media" Target="../media/media12.mp3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11.mp3"/><Relationship Id="rId5" Type="http://schemas.microsoft.com/office/2007/relationships/media" Target="../media/media11.mp3"/><Relationship Id="rId10" Type="http://schemas.openxmlformats.org/officeDocument/2006/relationships/image" Target="../media/image1.png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image" Target="../media/image5.wmf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mp3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tle">
            <a:hlinkClick r:id="" action="ppaction://media"/>
            <a:extLst>
              <a:ext uri="{FF2B5EF4-FFF2-40B4-BE49-F238E27FC236}">
                <a16:creationId xmlns:a16="http://schemas.microsoft.com/office/drawing/2014/main" id="{9CD9CD38-F389-4D28-B153-ABFB0819A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42937" y="-2945892"/>
            <a:ext cx="876737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916679-A0CC-423E-B364-3E3DE0875C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8" y="1686707"/>
            <a:ext cx="3824353" cy="4151298"/>
          </a:xfrm>
          <a:prstGeom prst="rect">
            <a:avLst/>
          </a:prstGeom>
        </p:spPr>
      </p:pic>
      <p:pic>
        <p:nvPicPr>
          <p:cNvPr id="2" name="Tit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73878" y="470552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6" name="Rectangle 5"/>
          <p:cNvSpPr/>
          <p:nvPr/>
        </p:nvSpPr>
        <p:spPr>
          <a:xfrm>
            <a:off x="8005011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3552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6777736" y="-2316937"/>
            <a:ext cx="1049058" cy="816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A4D098-E404-4660-9F8E-1CBF75C9CE24}"/>
              </a:ext>
            </a:extLst>
          </p:cNvPr>
          <p:cNvSpPr txBox="1"/>
          <p:nvPr/>
        </p:nvSpPr>
        <p:spPr>
          <a:xfrm>
            <a:off x="-186541" y="709035"/>
            <a:ext cx="886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1.Will Mary Say Yes to God?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E03F12-D5A4-754F-87DC-9AFAB1B49E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21382" y="-12622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51515">
                <p:cTn id="2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 err="1">
                <a:latin typeface="Century Gothic" panose="020B0502020202020204" pitchFamily="34" charset="0"/>
              </a:rPr>
              <a:t>eyed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eyed">
            <a:hlinkClick r:id="" action="ppaction://media"/>
            <a:extLst>
              <a:ext uri="{FF2B5EF4-FFF2-40B4-BE49-F238E27FC236}">
                <a16:creationId xmlns:a16="http://schemas.microsoft.com/office/drawing/2014/main" id="{BF9A79DF-6801-4CBC-87E0-3B8FC80DDB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01543" y="6947993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10AD99-30CB-4C42-BD6A-13BCF7B7374A}"/>
              </a:ext>
            </a:extLst>
          </p:cNvPr>
          <p:cNvSpPr/>
          <p:nvPr/>
        </p:nvSpPr>
        <p:spPr>
          <a:xfrm>
            <a:off x="4187453" y="766629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BA6D4-E7CC-4377-A82C-8C5F6B15E38B}"/>
              </a:ext>
            </a:extLst>
          </p:cNvPr>
          <p:cNvSpPr/>
          <p:nvPr/>
        </p:nvSpPr>
        <p:spPr>
          <a:xfrm>
            <a:off x="8124160" y="811712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j</a:t>
            </a:r>
            <a:r>
              <a:rPr lang="en-US" sz="8000" dirty="0" err="1">
                <a:latin typeface="Century Gothic" panose="020B0502020202020204" pitchFamily="34" charset="0"/>
              </a:rPr>
              <a:t>oice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rejoice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joice">
            <a:hlinkClick r:id="" action="ppaction://media"/>
            <a:extLst>
              <a:ext uri="{FF2B5EF4-FFF2-40B4-BE49-F238E27FC236}">
                <a16:creationId xmlns:a16="http://schemas.microsoft.com/office/drawing/2014/main" id="{85B53BA8-C913-4470-A886-38F356B705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3006" y="7361838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D749B2-BBF9-4D85-8CFF-2D36585D950E}"/>
              </a:ext>
            </a:extLst>
          </p:cNvPr>
          <p:cNvSpPr/>
          <p:nvPr/>
        </p:nvSpPr>
        <p:spPr>
          <a:xfrm>
            <a:off x="4002503" y="734101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BB7D1-50F0-4368-91BC-E9E33A7D647D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ba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baby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aby">
            <a:hlinkClick r:id="" action="ppaction://media"/>
            <a:extLst>
              <a:ext uri="{FF2B5EF4-FFF2-40B4-BE49-F238E27FC236}">
                <a16:creationId xmlns:a16="http://schemas.microsoft.com/office/drawing/2014/main" id="{668439D3-1B1C-41AC-8C65-A023DF057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31214" y="7241907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62189B-5F40-4DCC-845E-C8FA011D0A68}"/>
              </a:ext>
            </a:extLst>
          </p:cNvPr>
          <p:cNvSpPr/>
          <p:nvPr/>
        </p:nvSpPr>
        <p:spPr>
          <a:xfrm>
            <a:off x="5152951" y="661225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77DB03-8338-4225-8DC4-06E65929F03E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75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oly">
            <a:hlinkClick r:id="" action="ppaction://media"/>
            <a:extLst>
              <a:ext uri="{FF2B5EF4-FFF2-40B4-BE49-F238E27FC236}">
                <a16:creationId xmlns:a16="http://schemas.microsoft.com/office/drawing/2014/main" id="{5CD460AB-E7B8-470A-B72F-A33F05246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03257" y="7261343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D570C8-F49C-49C1-9506-5AEB9F0E395D}"/>
              </a:ext>
            </a:extLst>
          </p:cNvPr>
          <p:cNvSpPr/>
          <p:nvPr/>
        </p:nvSpPr>
        <p:spPr>
          <a:xfrm>
            <a:off x="3433009" y="754670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11B8F2-A9A5-4CC9-A90D-4804377BA1B5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32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ver">
            <a:hlinkClick r:id="" action="ppaction://media"/>
            <a:extLst>
              <a:ext uri="{FF2B5EF4-FFF2-40B4-BE49-F238E27FC236}">
                <a16:creationId xmlns:a16="http://schemas.microsoft.com/office/drawing/2014/main" id="{DE0B483D-4EC4-4C16-9D7E-EC9E56A52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70600" y="7085133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DFCB9E-B6DB-4DE9-B18B-707AF3D99B95}"/>
              </a:ext>
            </a:extLst>
          </p:cNvPr>
          <p:cNvSpPr/>
          <p:nvPr/>
        </p:nvSpPr>
        <p:spPr>
          <a:xfrm>
            <a:off x="3433009" y="7085133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10D0E6-6060-4106-B14F-4F80B021C2C8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194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 err="1">
                <a:latin typeface="Century Gothic" panose="020B0502020202020204" pitchFamily="34" charset="0"/>
              </a:rPr>
              <a:t>ri</a:t>
            </a:r>
            <a:r>
              <a:rPr lang="en-US" sz="8000" dirty="0">
                <a:latin typeface="Century Gothic" panose="020B0502020202020204" pitchFamily="34" charset="0"/>
              </a:rPr>
              <a:t>  el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Gabriel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abriel">
            <a:hlinkClick r:id="" action="ppaction://media"/>
            <a:extLst>
              <a:ext uri="{FF2B5EF4-FFF2-40B4-BE49-F238E27FC236}">
                <a16:creationId xmlns:a16="http://schemas.microsoft.com/office/drawing/2014/main" id="{D612ED26-BC59-4F94-9DC9-76E4107FA6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2016" y="7241907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EA1893-A24F-4387-A21C-17DB28331A9F}"/>
              </a:ext>
            </a:extLst>
          </p:cNvPr>
          <p:cNvSpPr/>
          <p:nvPr/>
        </p:nvSpPr>
        <p:spPr>
          <a:xfrm>
            <a:off x="5305351" y="675609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541FA8-B9E7-450F-A5CB-0A67F32F51CF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88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78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z</a:t>
            </a:r>
            <a:r>
              <a:rPr lang="en-US" sz="8000" dirty="0">
                <a:latin typeface="Century Gothic" panose="020B0502020202020204" pitchFamily="34" charset="0"/>
              </a:rPr>
              <a:t>  a  </a:t>
            </a:r>
            <a:r>
              <a:rPr lang="en-US" sz="8000" dirty="0" err="1">
                <a:latin typeface="Century Gothic" panose="020B0502020202020204" pitchFamily="34" charset="0"/>
              </a:rPr>
              <a:t>reth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Nazareth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Nazareth">
            <a:hlinkClick r:id="" action="ppaction://media"/>
            <a:extLst>
              <a:ext uri="{FF2B5EF4-FFF2-40B4-BE49-F238E27FC236}">
                <a16:creationId xmlns:a16="http://schemas.microsoft.com/office/drawing/2014/main" id="{A9272166-8F54-417E-BEF8-10E7CE85EC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7144" y="6475533"/>
            <a:ext cx="740228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2BC94E-822E-4F6D-8392-EE2B632009F7}"/>
              </a:ext>
            </a:extLst>
          </p:cNvPr>
          <p:cNvSpPr/>
          <p:nvPr/>
        </p:nvSpPr>
        <p:spPr>
          <a:xfrm>
            <a:off x="2671008" y="754670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ADD9F9-D2BC-4FB4-958E-0E911EE08C45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Never">
            <a:hlinkClick r:id="" action="ppaction://media"/>
            <a:extLst>
              <a:ext uri="{FF2B5EF4-FFF2-40B4-BE49-F238E27FC236}">
                <a16:creationId xmlns:a16="http://schemas.microsoft.com/office/drawing/2014/main" id="{25BC8D52-7EB4-406E-869A-5D1901FB8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5000" y="4418801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5ABD22-DC0F-4846-87C8-A052D81182C8}"/>
              </a:ext>
            </a:extLst>
          </p:cNvPr>
          <p:cNvSpPr/>
          <p:nvPr/>
        </p:nvSpPr>
        <p:spPr>
          <a:xfrm>
            <a:off x="5392437" y="628051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EF23FD-44FB-4C64-840F-D3354DFCD179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Spi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it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Spirit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pirit">
            <a:hlinkClick r:id="" action="ppaction://media"/>
            <a:extLst>
              <a:ext uri="{FF2B5EF4-FFF2-40B4-BE49-F238E27FC236}">
                <a16:creationId xmlns:a16="http://schemas.microsoft.com/office/drawing/2014/main" id="{693F29D0-33A4-4A74-849B-6376A272B6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86" y="7589451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392096-72F5-47CA-B9B2-700AC6B96F48}"/>
              </a:ext>
            </a:extLst>
          </p:cNvPr>
          <p:cNvSpPr/>
          <p:nvPr/>
        </p:nvSpPr>
        <p:spPr>
          <a:xfrm>
            <a:off x="5653693" y="661225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7E376D-CF53-43F9-9CF2-B27BD2EAFAE0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92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pic>
        <p:nvPicPr>
          <p:cNvPr id="3" name="clip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09637" y="6429919"/>
            <a:ext cx="609600" cy="6096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 Types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0538" y="633993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727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9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6364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possible">
            <a:hlinkClick r:id="" action="ppaction://media"/>
            <a:extLst>
              <a:ext uri="{FF2B5EF4-FFF2-40B4-BE49-F238E27FC236}">
                <a16:creationId xmlns:a16="http://schemas.microsoft.com/office/drawing/2014/main" id="{5D41227C-7E6E-4A22-A47A-F62513F55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75100" y="4533014"/>
            <a:ext cx="609600" cy="609600"/>
          </a:xfrm>
          <a:prstGeom prst="rect">
            <a:avLst/>
          </a:prstGeom>
        </p:spPr>
      </p:pic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im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pos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si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ble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impossible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60701" y="626335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8441" y="667934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97" y="-97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br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i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r>
              <a:rPr lang="en-US" sz="8000" dirty="0">
                <a:latin typeface="Century Gothic" panose="020B0502020202020204" pitchFamily="34" charset="0"/>
              </a:rPr>
              <a:t>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Gabriel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abriel">
            <a:hlinkClick r:id="" action="ppaction://media"/>
            <a:extLst>
              <a:ext uri="{FF2B5EF4-FFF2-40B4-BE49-F238E27FC236}">
                <a16:creationId xmlns:a16="http://schemas.microsoft.com/office/drawing/2014/main" id="{2DCBB528-8737-45AC-99C5-CB2B7A97E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71655" y="6475533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B92270-7875-487B-987D-5E6A9BACD1C4}"/>
              </a:ext>
            </a:extLst>
          </p:cNvPr>
          <p:cNvSpPr/>
          <p:nvPr/>
        </p:nvSpPr>
        <p:spPr>
          <a:xfrm>
            <a:off x="3352801" y="6142421"/>
            <a:ext cx="3918854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388E9C-6BE0-4539-8F71-F977C0E5B38B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8182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up  set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upset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pset">
            <a:hlinkClick r:id="" action="ppaction://media"/>
            <a:extLst>
              <a:ext uri="{FF2B5EF4-FFF2-40B4-BE49-F238E27FC236}">
                <a16:creationId xmlns:a16="http://schemas.microsoft.com/office/drawing/2014/main" id="{89F1A394-375A-46CE-8650-F0942AFDA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4786" y="6075212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416AB8-97D0-4AE3-8318-8A783DCA9D83}"/>
              </a:ext>
            </a:extLst>
          </p:cNvPr>
          <p:cNvSpPr/>
          <p:nvPr/>
        </p:nvSpPr>
        <p:spPr>
          <a:xfrm>
            <a:off x="4559298" y="668481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0672-F9EC-46D5-8DD1-DD77F4483A10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thing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nothing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Nothing">
            <a:hlinkClick r:id="" action="ppaction://media"/>
            <a:extLst>
              <a:ext uri="{FF2B5EF4-FFF2-40B4-BE49-F238E27FC236}">
                <a16:creationId xmlns:a16="http://schemas.microsoft.com/office/drawing/2014/main" id="{4782E1BA-30A1-49BA-91BD-F1E30BE9D5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46001" y="6251279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F855C5-B68F-4A7A-8D32-8E34942D2B0B}"/>
              </a:ext>
            </a:extLst>
          </p:cNvPr>
          <p:cNvSpPr/>
          <p:nvPr/>
        </p:nvSpPr>
        <p:spPr>
          <a:xfrm>
            <a:off x="4869922" y="621758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B800B8-3240-4065-9A83-73B057A304B3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29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side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inside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nside">
            <a:hlinkClick r:id="" action="ppaction://media"/>
            <a:extLst>
              <a:ext uri="{FF2B5EF4-FFF2-40B4-BE49-F238E27FC236}">
                <a16:creationId xmlns:a16="http://schemas.microsoft.com/office/drawing/2014/main" id="{79315AFA-9ED0-44B2-A092-FB7D90C2A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3343" y="6087133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3EF327-304A-4403-A39F-C2B907707F16}"/>
              </a:ext>
            </a:extLst>
          </p:cNvPr>
          <p:cNvSpPr/>
          <p:nvPr/>
        </p:nvSpPr>
        <p:spPr>
          <a:xfrm>
            <a:off x="2394857" y="6217586"/>
            <a:ext cx="3287483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CFACB2-C18D-49A6-AA3A-F768C29BA8B6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767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24242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33333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onderful_reversed">
            <a:hlinkClick r:id="" action="ppaction://media"/>
            <a:extLst>
              <a:ext uri="{FF2B5EF4-FFF2-40B4-BE49-F238E27FC236}">
                <a16:creationId xmlns:a16="http://schemas.microsoft.com/office/drawing/2014/main" id="{43BC84C8-4E32-48D2-889A-26ED44A1B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411" y="-1885467"/>
            <a:ext cx="609600" cy="60960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23850" y="2815515"/>
            <a:ext cx="8528485" cy="2171252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wonder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ful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89096" y="17550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pc="-100" dirty="0">
                <a:latin typeface="Century Gothic" panose="020B0502020202020204" pitchFamily="34" charset="0"/>
              </a:rPr>
              <a:t>wonde</a:t>
            </a:r>
            <a:r>
              <a:rPr lang="en-US" sz="8000" spc="200" dirty="0">
                <a:latin typeface="Century Gothic" panose="020B0502020202020204" pitchFamily="34" charset="0"/>
              </a:rPr>
              <a:t>r   </a:t>
            </a:r>
            <a:r>
              <a:rPr lang="en-US" sz="8000" b="1" spc="2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f</a:t>
            </a:r>
            <a:r>
              <a:rPr lang="en-US" sz="8000" b="1" spc="-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ul</a:t>
            </a:r>
            <a:endParaRPr lang="en-US" sz="8000" b="1" spc="-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409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7B0D1-6F9D-4D6C-B226-FFF62BF75FE5}"/>
              </a:ext>
            </a:extLst>
          </p:cNvPr>
          <p:cNvSpPr/>
          <p:nvPr/>
        </p:nvSpPr>
        <p:spPr>
          <a:xfrm>
            <a:off x="7713346" y="33670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869DA4-6F88-4524-AD3E-9A73FF517AC9}"/>
              </a:ext>
            </a:extLst>
          </p:cNvPr>
          <p:cNvSpPr/>
          <p:nvPr/>
        </p:nvSpPr>
        <p:spPr>
          <a:xfrm>
            <a:off x="6871311" y="-2047157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2C74C-C8D7-4F23-BE4D-610D4BD7A143}"/>
              </a:ext>
            </a:extLst>
          </p:cNvPr>
          <p:cNvSpPr/>
          <p:nvPr/>
        </p:nvSpPr>
        <p:spPr>
          <a:xfrm>
            <a:off x="512432" y="-1960441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4A6E93-C8DC-4243-8250-1B472E82217E}"/>
              </a:ext>
            </a:extLst>
          </p:cNvPr>
          <p:cNvSpPr/>
          <p:nvPr/>
        </p:nvSpPr>
        <p:spPr>
          <a:xfrm>
            <a:off x="5700411" y="-2298919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903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3170"/>
                                  </p:stCondLst>
                                  <p:iterate type="wd">
                                    <p:tmPct val="1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2893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212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611330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bless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12694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blessed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pic>
        <p:nvPicPr>
          <p:cNvPr id="2" name="Blessed">
            <a:hlinkClick r:id="" action="ppaction://media"/>
            <a:extLst>
              <a:ext uri="{FF2B5EF4-FFF2-40B4-BE49-F238E27FC236}">
                <a16:creationId xmlns:a16="http://schemas.microsoft.com/office/drawing/2014/main" id="{D49A142C-F4AB-468D-8424-C75055080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66100" y="4480132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46DF2A-A0F9-4F66-933C-E9EFBECCC957}"/>
              </a:ext>
            </a:extLst>
          </p:cNvPr>
          <p:cNvSpPr/>
          <p:nvPr/>
        </p:nvSpPr>
        <p:spPr>
          <a:xfrm>
            <a:off x="8005008" y="427124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EDE4-18D1-4FEE-A674-C871022EB076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08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asked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3211" y="494517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ufx-ASKED">
            <a:hlinkClick r:id="" action="ppaction://media"/>
            <a:extLst>
              <a:ext uri="{FF2B5EF4-FFF2-40B4-BE49-F238E27FC236}">
                <a16:creationId xmlns:a16="http://schemas.microsoft.com/office/drawing/2014/main" id="{B9A7C8BC-DD68-4218-B168-C17FBC2BC6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749" y="636383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723561-C95F-46EE-939B-9E4F80598353}"/>
              </a:ext>
            </a:extLst>
          </p:cNvPr>
          <p:cNvSpPr/>
          <p:nvPr/>
        </p:nvSpPr>
        <p:spPr>
          <a:xfrm>
            <a:off x="218940" y="456707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eyed-2">
            <a:hlinkClick r:id="" action="ppaction://media"/>
            <a:extLst>
              <a:ext uri="{FF2B5EF4-FFF2-40B4-BE49-F238E27FC236}">
                <a16:creationId xmlns:a16="http://schemas.microsoft.com/office/drawing/2014/main" id="{B5390241-A5E5-4186-ABAB-25F4A16DE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0700" y="4519898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5B852-59E1-4A62-B2D1-631C824F87BD}"/>
              </a:ext>
            </a:extLst>
          </p:cNvPr>
          <p:cNvSpPr/>
          <p:nvPr/>
        </p:nvSpPr>
        <p:spPr>
          <a:xfrm>
            <a:off x="8005008" y="427124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ABE901-979A-40D2-BEA4-26CC83C5668D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alled">
            <a:hlinkClick r:id="" action="ppaction://media"/>
            <a:extLst>
              <a:ext uri="{FF2B5EF4-FFF2-40B4-BE49-F238E27FC236}">
                <a16:creationId xmlns:a16="http://schemas.microsoft.com/office/drawing/2014/main" id="{2923D4D5-0557-42C2-9537-401B68E5E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1500" y="44132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7DC0FC-9084-4578-8A3A-E546A4214EDD}"/>
              </a:ext>
            </a:extLst>
          </p:cNvPr>
          <p:cNvSpPr/>
          <p:nvPr/>
        </p:nvSpPr>
        <p:spPr>
          <a:xfrm>
            <a:off x="8005008" y="427124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98884-512A-432F-AFEE-073B87DEDDD9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king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dom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kingdom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ingdom">
            <a:hlinkClick r:id="" action="ppaction://media"/>
            <a:extLst>
              <a:ext uri="{FF2B5EF4-FFF2-40B4-BE49-F238E27FC236}">
                <a16:creationId xmlns:a16="http://schemas.microsoft.com/office/drawing/2014/main" id="{CD938F8D-BB1C-42AB-ABCC-C26EA6B8F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2300" y="453627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E7B5A5-6327-49B9-B417-10D57167F0EB}"/>
              </a:ext>
            </a:extLst>
          </p:cNvPr>
          <p:cNvSpPr/>
          <p:nvPr/>
        </p:nvSpPr>
        <p:spPr>
          <a:xfrm>
            <a:off x="8005008" y="427124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02EE4-F48D-43EA-9135-89C4FB5DC376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go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going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ing">
            <a:hlinkClick r:id="" action="ppaction://media"/>
            <a:extLst>
              <a:ext uri="{FF2B5EF4-FFF2-40B4-BE49-F238E27FC236}">
                <a16:creationId xmlns:a16="http://schemas.microsoft.com/office/drawing/2014/main" id="{287F9980-670E-4D31-8EF6-E2C202981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66100" y="4497596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716A2C-FD4B-43A3-8852-9B45B31E2D7B}"/>
              </a:ext>
            </a:extLst>
          </p:cNvPr>
          <p:cNvSpPr/>
          <p:nvPr/>
        </p:nvSpPr>
        <p:spPr>
          <a:xfrm>
            <a:off x="8005008" y="432204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45AC8A-3715-4998-99E1-C6DDD95A8C20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might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mighty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ighty">
            <a:hlinkClick r:id="" action="ppaction://media"/>
            <a:extLst>
              <a:ext uri="{FF2B5EF4-FFF2-40B4-BE49-F238E27FC236}">
                <a16:creationId xmlns:a16="http://schemas.microsoft.com/office/drawing/2014/main" id="{D00B20BF-013A-4B1F-9EB7-F2619A3B07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4497596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DE16B-E49C-43FC-8450-D2065B073312}"/>
              </a:ext>
            </a:extLst>
          </p:cNvPr>
          <p:cNvSpPr/>
          <p:nvPr/>
        </p:nvSpPr>
        <p:spPr>
          <a:xfrm>
            <a:off x="8005008" y="432204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65538-12CF-4E10-88A5-C725CAB04C94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80461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way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39465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75DBB-9A48-2C44-AD08-03751A1339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" y="-9984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iterate type="wd">
                                    <p:tmPct val="7777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56061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52899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bout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4461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bout">
            <a:hlinkClick r:id="" action="ppaction://media"/>
            <a:extLst>
              <a:ext uri="{FF2B5EF4-FFF2-40B4-BE49-F238E27FC236}">
                <a16:creationId xmlns:a16="http://schemas.microsoft.com/office/drawing/2014/main" id="{8B788440-1012-4DA5-A400-85F4968E9A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1500" y="4438965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C54DCB-097C-42B6-9955-3975A452BFED}"/>
              </a:ext>
            </a:extLst>
          </p:cNvPr>
          <p:cNvSpPr/>
          <p:nvPr/>
        </p:nvSpPr>
        <p:spPr>
          <a:xfrm>
            <a:off x="8005011" y="427711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F13BD-AD72-4FF5-8A0E-F1B0789ECF38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64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439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fraid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000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afraid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5841" y="497022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35969" y="4917511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ther-AFRAID">
            <a:hlinkClick r:id="" action="ppaction://media"/>
            <a:extLst>
              <a:ext uri="{FF2B5EF4-FFF2-40B4-BE49-F238E27FC236}">
                <a16:creationId xmlns:a16="http://schemas.microsoft.com/office/drawing/2014/main" id="{83D10EAD-09B8-46DD-AAC1-5482AF0343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538" y="778043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4FE923-47BB-43EE-BE13-9B227F7C9310}"/>
              </a:ext>
            </a:extLst>
          </p:cNvPr>
          <p:cNvSpPr/>
          <p:nvPr/>
        </p:nvSpPr>
        <p:spPr>
          <a:xfrm>
            <a:off x="199634" y="63248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701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appy">
            <a:hlinkClick r:id="" action="ppaction://media"/>
            <a:extLst>
              <a:ext uri="{FF2B5EF4-FFF2-40B4-BE49-F238E27FC236}">
                <a16:creationId xmlns:a16="http://schemas.microsoft.com/office/drawing/2014/main" id="{658463C9-4809-41B6-BD73-278BD4877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2372" y="7546707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368389-3745-4141-9B4E-348D9A9B96EA}"/>
              </a:ext>
            </a:extLst>
          </p:cNvPr>
          <p:cNvSpPr/>
          <p:nvPr/>
        </p:nvSpPr>
        <p:spPr>
          <a:xfrm>
            <a:off x="5402983" y="689810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BA5B4B-6AC0-4B54-8EED-B7C447EB48A0}"/>
              </a:ext>
            </a:extLst>
          </p:cNvPr>
          <p:cNvSpPr/>
          <p:nvPr/>
        </p:nvSpPr>
        <p:spPr>
          <a:xfrm>
            <a:off x="8124160" y="811712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55129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Naz</a:t>
            </a:r>
            <a:r>
              <a:rPr lang="en-US" sz="8000" dirty="0">
                <a:latin typeface="Century Gothic" panose="020B0502020202020204" pitchFamily="34" charset="0"/>
              </a:rPr>
              <a:t>  a  </a:t>
            </a:r>
            <a:r>
              <a:rPr lang="en-US" sz="8000" dirty="0" err="1">
                <a:latin typeface="Century Gothic" panose="020B0502020202020204" pitchFamily="34" charset="0"/>
              </a:rPr>
              <a:t>reth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6691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Nazareth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Nazareth-2">
            <a:hlinkClick r:id="" action="ppaction://media"/>
            <a:extLst>
              <a:ext uri="{FF2B5EF4-FFF2-40B4-BE49-F238E27FC236}">
                <a16:creationId xmlns:a16="http://schemas.microsoft.com/office/drawing/2014/main" id="{D59D0A5D-44A3-47C3-98C4-B8FBF9F75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7700" y="4450116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CF6512-4645-4680-B1E9-9A7937F9C2A1}"/>
              </a:ext>
            </a:extLst>
          </p:cNvPr>
          <p:cNvSpPr/>
          <p:nvPr/>
        </p:nvSpPr>
        <p:spPr>
          <a:xfrm>
            <a:off x="8005008" y="427124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BF03-006D-4B22-9C51-89E0C62FEB4E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226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marr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ied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married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ther-ASLEEP">
            <a:hlinkClick r:id="" action="ppaction://media"/>
            <a:extLst>
              <a:ext uri="{FF2B5EF4-FFF2-40B4-BE49-F238E27FC236}">
                <a16:creationId xmlns:a16="http://schemas.microsoft.com/office/drawing/2014/main" id="{6CD4E795-B571-4F84-B8E7-C712138FCE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7781" y="780737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095F3E-DC7C-462E-A8D7-F158012B6713}"/>
              </a:ext>
            </a:extLst>
          </p:cNvPr>
          <p:cNvSpPr/>
          <p:nvPr/>
        </p:nvSpPr>
        <p:spPr>
          <a:xfrm>
            <a:off x="199634" y="63248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ried">
            <a:hlinkClick r:id="" action="ppaction://media"/>
            <a:extLst>
              <a:ext uri="{FF2B5EF4-FFF2-40B4-BE49-F238E27FC236}">
                <a16:creationId xmlns:a16="http://schemas.microsoft.com/office/drawing/2014/main" id="{47A95E45-A287-4641-8856-23B0763831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40700" y="4452992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22DD87-9C0D-4DCA-9E91-58F332AFBFB1}"/>
              </a:ext>
            </a:extLst>
          </p:cNvPr>
          <p:cNvSpPr/>
          <p:nvPr/>
        </p:nvSpPr>
        <p:spPr>
          <a:xfrm>
            <a:off x="8005008" y="427124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3F143D-E44C-436D-A648-41697AA41A9A}"/>
              </a:ext>
            </a:extLst>
          </p:cNvPr>
          <p:cNvSpPr/>
          <p:nvPr/>
        </p:nvSpPr>
        <p:spPr>
          <a:xfrm>
            <a:off x="8153486" y="691433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n  d</a:t>
            </a:r>
            <a:r>
              <a:rPr lang="en-US" sz="8000" dirty="0"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f</a:t>
            </a:r>
            <a:r>
              <a:rPr lang="en-US" sz="8000" dirty="0" err="1">
                <a:latin typeface="Century Gothic" panose="020B0502020202020204" pitchFamily="34" charset="0"/>
              </a:rPr>
              <a:t>ul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wonderful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ALMOST">
            <a:hlinkClick r:id="" action="ppaction://media"/>
            <a:extLst>
              <a:ext uri="{FF2B5EF4-FFF2-40B4-BE49-F238E27FC236}">
                <a16:creationId xmlns:a16="http://schemas.microsoft.com/office/drawing/2014/main" id="{090E3494-8485-4D4B-9C47-6791BAEAAB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1501" y="4316124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205283" y="427551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Wonderful">
            <a:hlinkClick r:id="" action="ppaction://media"/>
            <a:extLst>
              <a:ext uri="{FF2B5EF4-FFF2-40B4-BE49-F238E27FC236}">
                <a16:creationId xmlns:a16="http://schemas.microsoft.com/office/drawing/2014/main" id="{2923F2F3-8397-4FE4-8601-CBFAF8A8E8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44945" y="6263354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9B9938-0C91-4ED7-813B-50C1B1370F43}"/>
              </a:ext>
            </a:extLst>
          </p:cNvPr>
          <p:cNvSpPr/>
          <p:nvPr/>
        </p:nvSpPr>
        <p:spPr>
          <a:xfrm>
            <a:off x="4865340" y="6476235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BFC9C7-F9A3-4349-9C37-7BCA501C35CB}"/>
              </a:ext>
            </a:extLst>
          </p:cNvPr>
          <p:cNvSpPr/>
          <p:nvPr/>
        </p:nvSpPr>
        <p:spPr>
          <a:xfrm>
            <a:off x="8124160" y="811712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974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m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o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impossible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word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9901" y="4960692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5298" y="4960692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possible">
            <a:hlinkClick r:id="" action="ppaction://media"/>
            <a:extLst>
              <a:ext uri="{FF2B5EF4-FFF2-40B4-BE49-F238E27FC236}">
                <a16:creationId xmlns:a16="http://schemas.microsoft.com/office/drawing/2014/main" id="{06551283-468B-4C92-A0C0-5B0C41AD3A9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96701" y="7073982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520A2B-FB55-4461-90F0-731499B9068D}"/>
              </a:ext>
            </a:extLst>
          </p:cNvPr>
          <p:cNvSpPr/>
          <p:nvPr/>
        </p:nvSpPr>
        <p:spPr>
          <a:xfrm>
            <a:off x="4002503" y="812237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9EE192-D7A3-4F99-A526-1FB2F2E0A04B}"/>
              </a:ext>
            </a:extLst>
          </p:cNvPr>
          <p:cNvSpPr/>
          <p:nvPr/>
        </p:nvSpPr>
        <p:spPr>
          <a:xfrm>
            <a:off x="8124160" y="811712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66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34848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Jesus">
            <a:hlinkClick r:id="" action="ppaction://media"/>
            <a:extLst>
              <a:ext uri="{FF2B5EF4-FFF2-40B4-BE49-F238E27FC236}">
                <a16:creationId xmlns:a16="http://schemas.microsoft.com/office/drawing/2014/main" id="{98168090-1BBB-424D-8F33-00870FBBE8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4087" y="6925048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AA9BE5-2903-422A-8290-D3B732DE156A}"/>
              </a:ext>
            </a:extLst>
          </p:cNvPr>
          <p:cNvSpPr/>
          <p:nvPr/>
        </p:nvSpPr>
        <p:spPr>
          <a:xfrm>
            <a:off x="3779725" y="705961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B26076-480E-401D-B199-73A4ACD12560}"/>
              </a:ext>
            </a:extLst>
          </p:cNvPr>
          <p:cNvSpPr/>
          <p:nvPr/>
        </p:nvSpPr>
        <p:spPr>
          <a:xfrm>
            <a:off x="8124160" y="811712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9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eph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Joseph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Joseph">
            <a:hlinkClick r:id="" action="ppaction://media"/>
            <a:extLst>
              <a:ext uri="{FF2B5EF4-FFF2-40B4-BE49-F238E27FC236}">
                <a16:creationId xmlns:a16="http://schemas.microsoft.com/office/drawing/2014/main" id="{0FED6D3D-CB6A-40C3-A8C1-831BF0130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4414" y="6870201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D8C6E2-5879-4291-AC31-EECC660BC868}"/>
              </a:ext>
            </a:extLst>
          </p:cNvPr>
          <p:cNvSpPr/>
          <p:nvPr/>
        </p:nvSpPr>
        <p:spPr>
          <a:xfrm>
            <a:off x="3839111" y="738509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06006-24F9-49D6-AE77-2FED4A4C1448}"/>
              </a:ext>
            </a:extLst>
          </p:cNvPr>
          <p:cNvSpPr/>
          <p:nvPr/>
        </p:nvSpPr>
        <p:spPr>
          <a:xfrm>
            <a:off x="8124160" y="811712"/>
            <a:ext cx="842035" cy="676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50142</TotalTime>
  <Words>286</Words>
  <Application>Microsoft Macintosh PowerPoint</Application>
  <PresentationFormat>On-screen Show (16:10)</PresentationFormat>
  <Paragraphs>122</Paragraphs>
  <Slides>41</Slides>
  <Notes>0</Notes>
  <HiddenSlides>0</HiddenSlides>
  <MMClips>62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Turtle Words</vt:lpstr>
      <vt:lpstr>PowerPoint Presentation</vt:lpstr>
      <vt:lpstr>Lion Words</vt:lpstr>
      <vt:lpstr>PowerPoint Presentation</vt:lpstr>
      <vt:lpstr>Anteater Words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348</cp:revision>
  <dcterms:created xsi:type="dcterms:W3CDTF">2017-01-10T01:35:56Z</dcterms:created>
  <dcterms:modified xsi:type="dcterms:W3CDTF">2018-03-12T14:54:25Z</dcterms:modified>
</cp:coreProperties>
</file>