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57" r:id="rId2"/>
    <p:sldId id="396" r:id="rId3"/>
    <p:sldId id="278" r:id="rId4"/>
    <p:sldId id="410" r:id="rId5"/>
    <p:sldId id="408" r:id="rId6"/>
    <p:sldId id="409" r:id="rId7"/>
    <p:sldId id="429" r:id="rId8"/>
    <p:sldId id="385" r:id="rId9"/>
    <p:sldId id="279" r:id="rId10"/>
    <p:sldId id="432" r:id="rId11"/>
    <p:sldId id="330" r:id="rId12"/>
    <p:sldId id="331" r:id="rId13"/>
    <p:sldId id="372" r:id="rId14"/>
    <p:sldId id="280" r:id="rId15"/>
    <p:sldId id="378" r:id="rId16"/>
    <p:sldId id="377" r:id="rId17"/>
    <p:sldId id="411" r:id="rId18"/>
    <p:sldId id="401" r:id="rId19"/>
    <p:sldId id="431" r:id="rId20"/>
    <p:sldId id="407" r:id="rId21"/>
    <p:sldId id="340" r:id="rId22"/>
    <p:sldId id="413" r:id="rId23"/>
    <p:sldId id="414" r:id="rId24"/>
    <p:sldId id="287" r:id="rId25"/>
    <p:sldId id="364" r:id="rId26"/>
    <p:sldId id="349" r:id="rId27"/>
    <p:sldId id="347" r:id="rId28"/>
    <p:sldId id="363" r:id="rId29"/>
    <p:sldId id="365" r:id="rId30"/>
    <p:sldId id="366" r:id="rId31"/>
    <p:sldId id="424" r:id="rId32"/>
    <p:sldId id="390" r:id="rId33"/>
    <p:sldId id="339" r:id="rId34"/>
    <p:sldId id="368" r:id="rId3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6D4"/>
    <a:srgbClr val="1414B2"/>
    <a:srgbClr val="ED7D31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326" autoAdjust="0"/>
    <p:restoredTop sz="94280" autoAdjust="0"/>
  </p:normalViewPr>
  <p:slideViewPr>
    <p:cSldViewPr snapToGrid="0">
      <p:cViewPr varScale="1">
        <p:scale>
          <a:sx n="78" d="100"/>
          <a:sy n="78" d="100"/>
        </p:scale>
        <p:origin x="168" y="1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7" Type="http://schemas.openxmlformats.org/officeDocument/2006/relationships/image" Target="../media/image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7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audio" Target="../media/media24.m4a"/><Relationship Id="rId5" Type="http://schemas.microsoft.com/office/2007/relationships/media" Target="../media/media24.m4a"/><Relationship Id="rId4" Type="http://schemas.openxmlformats.org/officeDocument/2006/relationships/audio" Target="../media/media23.mp3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9.m4a"/><Relationship Id="rId7" Type="http://schemas.microsoft.com/office/2007/relationships/hdphoto" Target="../media/hdphoto1.wdp"/><Relationship Id="rId2" Type="http://schemas.microsoft.com/office/2007/relationships/media" Target="../media/media28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8.m4a"/><Relationship Id="rId1" Type="http://schemas.openxmlformats.org/officeDocument/2006/relationships/audio" Target="NULL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0.m4a"/><Relationship Id="rId7" Type="http://schemas.openxmlformats.org/officeDocument/2006/relationships/image" Target="../media/image5.wmf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455622" y="2768851"/>
            <a:ext cx="4507797" cy="8177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343684" y="427885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D48F3-3FEE-402C-935F-8CA2FE151C8D}"/>
              </a:ext>
            </a:extLst>
          </p:cNvPr>
          <p:cNvSpPr txBox="1"/>
          <p:nvPr/>
        </p:nvSpPr>
        <p:spPr>
          <a:xfrm>
            <a:off x="3424058" y="435364"/>
            <a:ext cx="5487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50. </a:t>
            </a:r>
            <a:r>
              <a:rPr lang="en-US" sz="4800" b="1">
                <a:latin typeface="Century Gothic" panose="020B0502020202020204" pitchFamily="34" charset="0"/>
              </a:rPr>
              <a:t>I Am </a:t>
            </a:r>
            <a:r>
              <a:rPr lang="en-US" sz="4800" b="1" dirty="0">
                <a:latin typeface="Century Gothic" panose="020B0502020202020204" pitchFamily="34" charset="0"/>
              </a:rPr>
              <a:t>Alive: Prayer</a:t>
            </a:r>
          </a:p>
        </p:txBody>
      </p:sp>
      <p:pic>
        <p:nvPicPr>
          <p:cNvPr id="17" name="Picture 16" descr="../../01_SyllableBible/IVANSdrawings/ImagesForReadWithMeBible/FINAL_sent_to_FreeBibleImages_300dpi/49_53_I_Am_Alive/49_DadBoyPray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38238"/>
            <a:ext cx="2330450" cy="2950009"/>
          </a:xfrm>
          <a:prstGeom prst="rect">
            <a:avLst/>
          </a:prstGeom>
          <a:noFill/>
          <a:ln w="38100" cmpd="tri">
            <a:solidFill>
              <a:schemeClr val="tx1"/>
            </a:solidFill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4358B9-4115-0342-BC53-BFBD7BEDDA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9301" y="-1192877"/>
            <a:ext cx="812800" cy="812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EE7AC89-5FE3-41DB-8A4A-37A4D3275301}"/>
              </a:ext>
            </a:extLst>
          </p:cNvPr>
          <p:cNvSpPr/>
          <p:nvPr/>
        </p:nvSpPr>
        <p:spPr>
          <a:xfrm>
            <a:off x="7774023" y="-1143162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5" grpId="0"/>
      <p:bldP spid="14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open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09BE59-0325-FC4A-8E0A-B3D23BFA5B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0979" y="-12679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A321CC-6AC3-426E-9060-D919F683CEE6}"/>
              </a:ext>
            </a:extLst>
          </p:cNvPr>
          <p:cNvSpPr/>
          <p:nvPr/>
        </p:nvSpPr>
        <p:spPr>
          <a:xfrm>
            <a:off x="8241633" y="1900989"/>
            <a:ext cx="412982" cy="40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361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 err="1">
                <a:latin typeface="Century Gothic" panose="020B0502020202020204" pitchFamily="34" charset="0"/>
              </a:rPr>
              <a:t>ey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obey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2A5DA9-85CF-A244-9F30-809D526B12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5900" y="-148489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C61885-F881-451B-B538-C8EED3EB5CB3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480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j</a:t>
            </a:r>
            <a:r>
              <a:rPr lang="en-US" sz="8000" dirty="0" err="1">
                <a:latin typeface="Century Gothic" panose="020B0502020202020204" pitchFamily="34" charset="0"/>
              </a:rPr>
              <a:t>oice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rejoice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02FB03-868B-FB49-BF7D-3A965D188C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6700" y="-122573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12A77C-465C-46B8-A932-256880720895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891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amen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652E1E-E5F8-954C-9DAE-51B8CF2362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0500" y="-102758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61D15F-0E0A-48E3-AB26-C6A4551E8777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575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5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ho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est</a:t>
            </a:r>
            <a:r>
              <a:rPr lang="en-US" sz="8000" dirty="0">
                <a:latin typeface="Century Gothic" panose="020B0502020202020204" pitchFamily="34" charset="0"/>
              </a:rPr>
              <a:t>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honesty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F75AE3-4E58-B842-86D9-0A09E9053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0700" y="-121620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852212-88A1-49A3-8BB2-DACAA8BA07DB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17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fa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m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i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family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CA0536-E95C-7347-AF9D-1E16DDFAEB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0300" y="-114722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883C20-D2AC-48CA-8948-876BFF8BAA52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67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2D9858-53C9-6741-9949-870B43F390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800" y="-114722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E08B5E-9CD4-47C6-B215-DF47873192C4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79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69114" y="2755854"/>
            <a:ext cx="24788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>
                <a:latin typeface="Century Gothic" panose="020B0502020202020204" pitchFamily="34" charset="0"/>
              </a:rPr>
              <a:t>ha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Hamster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35652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When you see three consonants between two vowels,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840" y="4078411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ha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m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st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7397" y="3311785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24952" y="289079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24890" y="-1006178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193784" y="2167773"/>
            <a:ext cx="475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b="1" dirty="0">
                <a:latin typeface="Century Gothic" panose="020B0502020202020204" pitchFamily="34" charset="0"/>
              </a:rPr>
              <a:t>divide after the first consonant.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92631-AA7F-46C4-959A-9EFAFDC4A647}"/>
              </a:ext>
            </a:extLst>
          </p:cNvPr>
          <p:cNvSpPr/>
          <p:nvPr/>
        </p:nvSpPr>
        <p:spPr>
          <a:xfrm>
            <a:off x="3642288" y="2755854"/>
            <a:ext cx="21932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mst</a:t>
            </a:r>
            <a:r>
              <a:rPr lang="en-US" sz="7400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pc="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139C5-C974-4003-BB41-62D8BCC5D903}"/>
              </a:ext>
            </a:extLst>
          </p:cNvPr>
          <p:cNvSpPr/>
          <p:nvPr/>
        </p:nvSpPr>
        <p:spPr>
          <a:xfrm>
            <a:off x="4989396" y="2745655"/>
            <a:ext cx="1702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dirty="0"/>
          </a:p>
        </p:txBody>
      </p:sp>
      <p:pic>
        <p:nvPicPr>
          <p:cNvPr id="18" name="Picture 17" descr="MC900111940[1]">
            <a:extLst>
              <a:ext uri="{FF2B5EF4-FFF2-40B4-BE49-F238E27FC236}">
                <a16:creationId xmlns:a16="http://schemas.microsoft.com/office/drawing/2014/main" id="{E2F7963C-3E7E-3443-9C66-F299A8FD746C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1" y="2489174"/>
            <a:ext cx="1449285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C900111940[1]">
            <a:extLst>
              <a:ext uri="{FF2B5EF4-FFF2-40B4-BE49-F238E27FC236}">
                <a16:creationId xmlns:a16="http://schemas.microsoft.com/office/drawing/2014/main" id="{9000D248-5709-C044-96B9-849ABC804154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434" y="2494372"/>
            <a:ext cx="1432873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82C316-A45A-AB45-8C68-894F0E73C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470" y="-1033484"/>
            <a:ext cx="812800" cy="812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32BF4A-D3A8-884E-BE9E-A8DEAB0E3D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4780" y="-1286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  <p:bldP spid="5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</a:t>
            </a:r>
            <a:r>
              <a:rPr lang="en-US" sz="8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sw</a:t>
            </a:r>
            <a:r>
              <a:rPr lang="en-US" sz="8000" dirty="0" err="1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answer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95432C-6463-2943-A3AC-9CFE8237AC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7479" y="-110378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92513E-2146-4205-9E1C-B50E7B8C057D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460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7256AD-FF0C-48ED-92D8-4D13C54B35E2}"/>
              </a:ext>
            </a:extLst>
          </p:cNvPr>
          <p:cNvSpPr/>
          <p:nvPr/>
        </p:nvSpPr>
        <p:spPr>
          <a:xfrm>
            <a:off x="7774023" y="-1028862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37B4E4-37DA-8E43-A7B9-BC520B627D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9004" y="-14352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pic>
        <p:nvPicPr>
          <p:cNvPr id="6" name="wor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714" y="200071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74023" y="-1143162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0" y="6669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94224" y="-15495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1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 bout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about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5DA023-041C-0D42-AE87-AC0517E60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2906" y="-133124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949409-6292-4181-88BF-4160270EBCFB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858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8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a live</a:t>
            </a:r>
            <a:endParaRPr lang="en-US" sz="6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alive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78D9F7-44A2-EE45-9EA8-761CBDA6BF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7142" y="-1287379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5938190-973A-46BD-968A-54D967FB92A4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580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ma zing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amazing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748BE0-9228-7848-82F5-7CEEB112CD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7142" y="-109873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12A15A-1636-49B5-B554-B21CBAAE2EE7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367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might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y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mighty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4C8106-ECF8-114A-9CF5-0A763953E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6973" y="-119924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DFAC8C-79F6-4E75-BA60-D3F8D47DB05F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528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honest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honesty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C58493-0283-5E43-B559-0552B1E415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1720" y="-1216208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45A25C-62F8-489C-9BC4-29581ECB44C0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pray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prayers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E3D45A-7B83-1D46-A98B-301DC525B6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0704" y="-121620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7A1A8A-3EAD-41E8-B10D-432E95C5073C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035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tell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telling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89C23D-A189-A344-98EA-291774CCA7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7310" y="-119327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DA2C88-8BFC-4479-89CE-4D3C1C4D5FAE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pray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praying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C4F8D2-64A0-094C-8485-5668621401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7311" y="-1216208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D8DAAD-838F-4460-8203-A2ECAC1E96B3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8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wait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waiting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8726A3-4606-3046-8D8A-932B7BC38A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3244" y="-126947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C817C3-8AC6-4C39-90C3-816BD3661919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ma z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amazing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A8DCC7-30CD-8740-9955-B5C29017C5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2227" y="-104039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E5CAFA0-915E-4C56-AB7E-757C419C879B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267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friend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ship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friendship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F0C420-9A8A-3841-A4A6-3002ECE3B0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9344" y="-120959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44E329-1777-4677-B263-98C40584740F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958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30EE47-6302-43F6-B7C0-899D74CBBE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716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1099" y="6009027"/>
            <a:ext cx="812800" cy="812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B80954-9E8D-459E-BFCC-FF0007A3DB8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22" end="297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93935" y="6071653"/>
            <a:ext cx="812800" cy="812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543BE0-8F59-4611-BD21-AD77A17C3884}"/>
              </a:ext>
            </a:extLst>
          </p:cNvPr>
          <p:cNvPicPr/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91F6D47-C144-4BD8-8BED-5167BC8B2C34}"/>
              </a:ext>
            </a:extLst>
          </p:cNvPr>
          <p:cNvPicPr/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11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07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9" grpId="0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to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into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solidFill>
              <a:srgbClr val="150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solidFill>
              <a:srgbClr val="150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0B5DBF-7F5F-7343-87C1-8348AE863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5619" y="-126961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C7A31A-B686-4050-B400-BE888E5DDB91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62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Chri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ian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Christian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ED9C53-DFFB-C146-B9D7-8FA71FEFCA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5900" y="-149662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4ADA7C-BC1D-C040-89B0-774BBF33C8C5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541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d</a:t>
            </a:r>
            <a:r>
              <a:rPr lang="en-US" sz="8000" dirty="0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order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682865-BECC-2A4B-A85F-127B568EB5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1800" y="-147770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381D21-853A-4FF4-B02D-96AA71A008E4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9745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f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often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C6C8B5-E675-1648-A079-4DF5612193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5900" y="-1421390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6D4192-99C0-4396-B6B5-4C15FDA85C63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668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li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listen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B18036-D6C5-F245-B44B-2E783F7847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-143398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0609CC-EB52-43E4-9B56-3BE8662B4053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71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ant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servant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43ACFA-6CD6-CE45-9C9D-A9012E2954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-143932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73C4B1-EDD9-4356-87B9-BA7AE644AA34}"/>
              </a:ext>
            </a:extLst>
          </p:cNvPr>
          <p:cNvSpPr/>
          <p:nvPr/>
        </p:nvSpPr>
        <p:spPr>
          <a:xfrm>
            <a:off x="8177902" y="-809808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9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56345</TotalTime>
  <Words>240</Words>
  <Application>Microsoft Macintosh PowerPoint</Application>
  <PresentationFormat>On-screen Show (16:10)</PresentationFormat>
  <Paragraphs>101</Paragraphs>
  <Slides>34</Slides>
  <Notes>0</Notes>
  <HiddenSlides>0</HiddenSlides>
  <MMClips>41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Tahoma</vt:lpstr>
      <vt:lpstr>Times New Roman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PowerPoint Presentation</vt:lpstr>
      <vt:lpstr>Hamster Words</vt:lpstr>
      <vt:lpstr>PowerPoint Presentation</vt:lpstr>
      <vt:lpstr>Other Syllable Divisions</vt:lpstr>
      <vt:lpstr>PowerPoint Presentation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Anteater Words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498</cp:revision>
  <dcterms:created xsi:type="dcterms:W3CDTF">2017-01-10T01:35:56Z</dcterms:created>
  <dcterms:modified xsi:type="dcterms:W3CDTF">2018-11-09T07:27:38Z</dcterms:modified>
</cp:coreProperties>
</file>