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8" r:id="rId11"/>
    <p:sldId id="323" r:id="rId12"/>
    <p:sldId id="326" r:id="rId13"/>
    <p:sldId id="327" r:id="rId14"/>
    <p:sldId id="324" r:id="rId15"/>
    <p:sldId id="320" r:id="rId16"/>
    <p:sldId id="325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33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184" y="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912514" y="2053270"/>
            <a:ext cx="5055782" cy="1174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40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0372" y="493452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84749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4070221" y="393272"/>
            <a:ext cx="466115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49. Growing as a Christian</a:t>
            </a:r>
          </a:p>
          <a:p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87C4AF-3862-BC46-A450-54B077A15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r="20433" b="7868"/>
          <a:stretch/>
        </p:blipFill>
        <p:spPr>
          <a:xfrm>
            <a:off x="2151443" y="1926515"/>
            <a:ext cx="1479061" cy="3361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893F44-5228-7943-BAC0-E76460AA5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2" y="2714068"/>
            <a:ext cx="1370699" cy="23838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F11822-B2C6-DE42-A82B-A231781F4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501" y="-20188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18460"/>
            <a:ext cx="7999957" cy="32916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As therefore you received Christ Jesus, the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Lord, walk in him, rooted and built up in him,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53129" y="-972070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DA5F16-EC1B-1847-8A50-8E0A99BC3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0681" y="-1429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40132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and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established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in the faith, even as you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were taught,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abounding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in it in thanksgiving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BA0C2C-8CDE-0A42-81C1-5464E3FF7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2400" y="-13881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1466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Let the word of Christ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dwell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in you richly;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in all wisdom teaching …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53129" y="-886577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7C8614-6E00-C84F-9D9F-151EDE3A3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600" y="-12929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47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4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4" y="901340"/>
            <a:ext cx="8847786" cy="21466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… and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admonishing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one another with psalms,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hymns,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53129" y="-886577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EBF14D-37E0-CF43-B386-046D0BC53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00" y="-13743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103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62486" y="1027118"/>
            <a:ext cx="8304756" cy="23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and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spiritual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songs, singing with grace in your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heart to the Lord.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B0317A-9B0E-2742-A0E8-FF9506AB8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4822" y="-1393232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A05088-2704-4A7B-9073-7A5B2D6A29F5}"/>
              </a:ext>
            </a:extLst>
          </p:cNvPr>
          <p:cNvSpPr/>
          <p:nvPr/>
        </p:nvSpPr>
        <p:spPr>
          <a:xfrm>
            <a:off x="8153129" y="-864952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6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4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7999958" cy="2894755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Whatever you do, in word or in deed, do all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in the name of the Lord Jesus, giving thanks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to God the Father, through him.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8FAA58-CC60-2148-8938-139CBB7C0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4692" y="-14305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215153" y="992285"/>
            <a:ext cx="8928847" cy="261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Continue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steadfastly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in prayer, watching in it with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thanksgiving.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DA43A-A875-4946-B00F-3CC9C13651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A14B08-FBC6-114E-BCDD-9CFA10995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5387" y="-13935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6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4717" y="-16487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3764" y="2575906"/>
            <a:ext cx="3641271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en-US" sz="3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2126" y="3655960"/>
            <a:ext cx="6699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begin something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52400" y="1294835"/>
            <a:ext cx="9144000" cy="145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establish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823E1D-CB58-9341-BD6E-35052D270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876" y="-24231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/>
      <p:bldP spid="14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707" y="1508473"/>
            <a:ext cx="7206343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abound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295525" y="3583363"/>
            <a:ext cx="7794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be filled with</a:t>
            </a:r>
            <a:endParaRPr lang="en-US" sz="3600" b="1" dirty="0">
              <a:latin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4FF74-B752-174F-8951-BCB0AD91D2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333501" y="2177784"/>
            <a:ext cx="5404757" cy="929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ND):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883061-41C9-AB47-9534-DE855323B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07" y="-31984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81254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dwell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9871"/>
            <a:ext cx="5355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(dw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ll):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329214" y="3716250"/>
            <a:ext cx="348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live in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5DA12-2351-E04B-BE11-5A58D68E7D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884C9A-F00C-5B4B-AE54-3A835DC3C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6414" y="-30690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admonish 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4259" y="2570759"/>
            <a:ext cx="593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</a:rPr>
              <a:t>d - 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</a:rPr>
              <a:t>N - 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000" dirty="0" err="1">
                <a:latin typeface="Century Gothic" panose="020B0502020202020204" pitchFamily="34" charset="0"/>
              </a:rPr>
              <a:t>sh</a:t>
            </a:r>
            <a:r>
              <a:rPr lang="en-US" sz="4000" dirty="0">
                <a:latin typeface="Century Gothic" panose="020B0502020202020204" pitchFamily="34" charset="0"/>
              </a:rPr>
              <a:t>): </a:t>
            </a:r>
            <a:endParaRPr lang="en-US" sz="4000" b="1" dirty="0">
              <a:latin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B95FF-E6A6-B84A-A15A-18E052193D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75972" y="3572551"/>
            <a:ext cx="260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remind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8FFE24-9B4F-EE40-B065-96D9B5958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1459" y="-28266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510" y="3742264"/>
            <a:ext cx="7837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about God or heaven</a:t>
            </a:r>
            <a:endParaRPr lang="en-US" sz="3600" b="1" dirty="0">
              <a:latin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569030" y="2866407"/>
            <a:ext cx="452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(SP</a:t>
            </a:r>
            <a:r>
              <a:rPr lang="en-US" sz="4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IR</a:t>
            </a:r>
            <a:r>
              <a:rPr lang="en-US" sz="4000" dirty="0">
                <a:latin typeface="Century Gothic" panose="020B0502020202020204" pitchFamily="34" charset="0"/>
              </a:rPr>
              <a:t> –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</a:rPr>
              <a:t>t – 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</a:t>
            </a:r>
            <a:r>
              <a:rPr lang="en-US" sz="4000" dirty="0">
                <a:latin typeface="Century Gothic" panose="020B0502020202020204" pitchFamily="34" charset="0"/>
              </a:rPr>
              <a:t>- </a:t>
            </a:r>
            <a:r>
              <a:rPr lang="en-US" sz="4000" b="1" dirty="0">
                <a:solidFill>
                  <a:srgbClr val="9C41DF"/>
                </a:solidFill>
                <a:latin typeface="Century Gothic" panose="020B0502020202020204" pitchFamily="34" charset="0"/>
              </a:rPr>
              <a:t>al</a:t>
            </a:r>
            <a:r>
              <a:rPr lang="en-US" sz="4000" dirty="0">
                <a:latin typeface="Century Gothic" panose="020B0502020202020204" pitchFamily="34" charset="0"/>
              </a:rPr>
              <a:t>):</a:t>
            </a:r>
            <a:endParaRPr lang="en-US" sz="3600" b="1" dirty="0">
              <a:latin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1F2D2-264B-FF46-B68D-AD51A0ADAB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592365-5836-2B44-AF8C-B8AA18232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0510" y="-22809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steadfast</a:t>
            </a:r>
            <a:endParaRPr lang="en-US" sz="54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900723" y="2678267"/>
            <a:ext cx="478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D- f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st): 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2127837" y="3722599"/>
            <a:ext cx="6335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firmly keep going</a:t>
            </a:r>
          </a:p>
          <a:p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24D1-8D3B-1F43-ADFD-C2C3B92E419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B166D3-5F8E-3543-9646-F63ECA6B88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3940" y="-23347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328090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78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Colossians 2:6-7; 16-17; 4:2a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Growing as a Christian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71041D-FFA6-624E-AE59-0B8F424BF9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465" y="-1376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80525</TotalTime>
  <Words>202</Words>
  <Application>Microsoft Macintosh PowerPoint</Application>
  <PresentationFormat>On-screen Show (16:10)</PresentationFormat>
  <Paragraphs>42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417</cp:revision>
  <dcterms:created xsi:type="dcterms:W3CDTF">2017-01-10T01:35:56Z</dcterms:created>
  <dcterms:modified xsi:type="dcterms:W3CDTF">2018-11-08T21:44:01Z</dcterms:modified>
</cp:coreProperties>
</file>