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292" r:id="rId4"/>
    <p:sldId id="293" r:id="rId5"/>
    <p:sldId id="325" r:id="rId6"/>
    <p:sldId id="297" r:id="rId7"/>
    <p:sldId id="328" r:id="rId8"/>
    <p:sldId id="329" r:id="rId9"/>
    <p:sldId id="330" r:id="rId10"/>
    <p:sldId id="344" r:id="rId11"/>
    <p:sldId id="343" r:id="rId12"/>
    <p:sldId id="338" r:id="rId13"/>
    <p:sldId id="335" r:id="rId14"/>
    <p:sldId id="341" r:id="rId15"/>
    <p:sldId id="336" r:id="rId16"/>
    <p:sldId id="286" r:id="rId17"/>
    <p:sldId id="327" r:id="rId18"/>
    <p:sldId id="303" r:id="rId19"/>
    <p:sldId id="342" r:id="rId20"/>
    <p:sldId id="307" r:id="rId21"/>
    <p:sldId id="312" r:id="rId22"/>
    <p:sldId id="339" r:id="rId23"/>
    <p:sldId id="32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Gummel" initials="LG" lastIdx="1" clrIdx="0">
    <p:extLst>
      <p:ext uri="{19B8F6BF-5375-455C-9EA6-DF929625EA0E}">
        <p15:presenceInfo xmlns:p15="http://schemas.microsoft.com/office/powerpoint/2012/main" userId="334d566778bb0f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2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C818-156F-4024-8E28-6D1CCE200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3A727-4A05-41B9-B93C-FCA4A75D3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70AD-1F0D-4885-82E0-B1E7D3EC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3445-5E02-4A17-9D32-4B444BCF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DE4AB-F2AD-42B3-9CF1-788647DA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892"/>
      </p:ext>
    </p:extLst>
  </p:cSld>
  <p:clrMapOvr>
    <a:masterClrMapping/>
  </p:clrMapOvr>
  <p:transition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EA9E-DD0E-4947-BF57-6823C817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4A39A-E815-40E4-A029-1D8BC162E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15445-9488-4895-86CB-5DA86798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17E8E-11C5-41BC-BC9D-5BD9E9CB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4E36C-737D-43D7-968D-B4EF714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0294"/>
      </p:ext>
    </p:extLst>
  </p:cSld>
  <p:clrMapOvr>
    <a:masterClrMapping/>
  </p:clrMapOvr>
  <p:transition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90674-9120-49E8-9776-8F82A6E50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7EF5A-C386-4B60-9511-CEAD041B4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DF83B-7180-410B-A184-3BE1C936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BF0ED-9819-49DE-9898-FF1607A0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6E36E-A301-41C6-993E-2F063A54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43461"/>
      </p:ext>
    </p:extLst>
  </p:cSld>
  <p:clrMapOvr>
    <a:masterClrMapping/>
  </p:clrMapOvr>
  <p:transition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E779-275D-4931-A9B9-2792494B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6D50-A35F-4AAE-8534-8A5C15AF5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A7867-8DFB-424D-976A-E71105ED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C2B4-FAED-40C2-A708-174AED20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7422F-5567-4DB1-BD66-1D943A14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62505"/>
      </p:ext>
    </p:extLst>
  </p:cSld>
  <p:clrMapOvr>
    <a:masterClrMapping/>
  </p:clrMapOvr>
  <p:transition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2438-2726-4339-98BC-3CDF2AE6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7C0AE-2F70-4D45-824C-25300CF30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8EFF-5A75-48C4-B5EC-500FAC6D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F57AE-AFD9-4260-A38E-A94748DC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27D8-2A6C-45B6-B653-3C9F8023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19624"/>
      </p:ext>
    </p:extLst>
  </p:cSld>
  <p:clrMapOvr>
    <a:masterClrMapping/>
  </p:clrMapOvr>
  <p:transition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9BED-B53C-4FD8-9934-A2CBA142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C6B7-D545-4EB9-93C8-368D8D49E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E07BC-1797-4E91-AFFE-FAF0BEEA8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5BFCD-0AB3-4FE7-B07D-7BE3D37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C7E62-D15B-4C7B-A590-8847256B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E9E0D-F0ED-413A-A5B2-0F6FFFF4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50743"/>
      </p:ext>
    </p:extLst>
  </p:cSld>
  <p:clrMapOvr>
    <a:masterClrMapping/>
  </p:clrMapOvr>
  <p:transition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8A75-A83A-4710-BB36-829B55AE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F3E3B-3396-46F7-8EC7-8F24AEFA4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407C3-FAF0-4A6D-9831-B384C01F3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8DEB0-7C79-4674-B283-94DA6BD51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465D2-694D-48D9-83E3-7ECC04FF3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E84A4-9F93-4CC1-93AB-021781D8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A063A-AA07-423A-B7B4-C8E5CE18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49B1C-71E5-49B8-AD43-F68BEC09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8358"/>
      </p:ext>
    </p:extLst>
  </p:cSld>
  <p:clrMapOvr>
    <a:masterClrMapping/>
  </p:clrMapOvr>
  <p:transition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DD89-923A-43A6-9574-65096C92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FA5D2-E4E6-43C2-9BD8-0B2D0642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DE033-9CBD-4246-8428-AD7AED8F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C2C9D-BA40-4B9F-BEF0-E8E6F085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40120"/>
      </p:ext>
    </p:extLst>
  </p:cSld>
  <p:clrMapOvr>
    <a:masterClrMapping/>
  </p:clrMapOvr>
  <p:transition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E1E02-564B-4687-BDEC-34B24CD7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F5470-06EB-4F01-BD75-36D3B185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2426D-4B87-45B0-8871-268A254F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1797"/>
      </p:ext>
    </p:extLst>
  </p:cSld>
  <p:clrMapOvr>
    <a:masterClrMapping/>
  </p:clrMapOvr>
  <p:transition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4E9D-AE7D-489C-9AB6-C777506C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6A49-7B63-4D2A-B175-C288DCC8E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95C2F-2E3A-41F8-9B1E-4A25CA050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26A9D-EFA1-424F-9804-863A89DE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64BA1-50F1-4C38-8C37-3565938D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38C7A-BE75-4F01-89A5-E331138C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85010"/>
      </p:ext>
    </p:extLst>
  </p:cSld>
  <p:clrMapOvr>
    <a:masterClrMapping/>
  </p:clrMapOvr>
  <p:transition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D20B-26C4-4BAC-A81A-6640EAD7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2FC65-C9BD-4BAF-AFD1-017388B85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11DE2-F055-4752-B1A4-30D075FAF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4648D-6D88-4BD3-81EA-8F8357C1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40424-B015-48AD-8ED1-BA996DDD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0E4CB-11D7-413D-9CB4-0D8C345A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3552"/>
      </p:ext>
    </p:extLst>
  </p:cSld>
  <p:clrMapOvr>
    <a:masterClrMapping/>
  </p:clrMapOvr>
  <p:transition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98B85-07D4-4B33-83A4-E61E007B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EC6D6-B25A-4784-B37B-BC853D76B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8E1A6-B57F-4F69-9BB6-19754EC73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05B3-306F-4DB8-9AC6-F7972CE22BB3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E4FF4-6AEF-4DFE-80ED-6FCFB1407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4B6B7-9822-43A4-BE95-F9C62488F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919087-2CC0-427C-8A09-1FB24C71C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8C428F4E-67C1-4856-BC0D-EF9054BF8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7164" y="377472"/>
            <a:ext cx="7098235" cy="731520"/>
          </a:xfrm>
          <a:solidFill>
            <a:schemeClr val="bg1"/>
          </a:solidFill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   Story: Bad, Mad, Sad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1A9137-2D12-4D96-BCEA-FA43202FDC5B}"/>
              </a:ext>
            </a:extLst>
          </p:cNvPr>
          <p:cNvSpPr txBox="1"/>
          <p:nvPr/>
        </p:nvSpPr>
        <p:spPr>
          <a:xfrm>
            <a:off x="3392521" y="1073626"/>
            <a:ext cx="3101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Genesis</a:t>
            </a:r>
            <a:r>
              <a:rPr lang="en-US" sz="2000" b="1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2:15-17; </a:t>
            </a:r>
          </a:p>
          <a:p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3:1-13, 21-24</a:t>
            </a:r>
            <a:endParaRPr lang="en-US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FECCD4-F37C-4BF1-83ED-C39F43C539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6462" y="-1299705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B5919-8159-4FC3-A260-58CF84D79B30}"/>
              </a:ext>
            </a:extLst>
          </p:cNvPr>
          <p:cNvSpPr txBox="1"/>
          <p:nvPr/>
        </p:nvSpPr>
        <p:spPr>
          <a:xfrm>
            <a:off x="7122560" y="1491930"/>
            <a:ext cx="3101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(Adam and Eve, </a:t>
            </a:r>
          </a:p>
          <a:p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One)</a:t>
            </a:r>
            <a:endParaRPr lang="en-US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17141"/>
      </p:ext>
    </p:extLst>
  </p:cSld>
  <p:clrMapOvr>
    <a:masterClrMapping/>
  </p:clrMapOvr>
  <p:transition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22" y="280218"/>
            <a:ext cx="11562455" cy="163707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I</a:t>
            </a:r>
            <a:r>
              <a:rPr lang="en-US" sz="4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mad. </a:t>
            </a:r>
            <a:r>
              <a:rPr lang="en-US" sz="4400" b="1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I</a:t>
            </a:r>
            <a:r>
              <a:rPr lang="en-US" sz="4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mad at Adam.</a:t>
            </a: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00A0D-12D8-419F-A9EF-05CA354A4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19" y="1485421"/>
            <a:ext cx="5383430" cy="4755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065D4E-DB0A-4BDB-8EE1-0307EBF83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86" y="1098753"/>
            <a:ext cx="6603807" cy="3714641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7771FC-F6F7-47A7-9605-1FD20803CB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-1756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21375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CC6BF8-75F1-4876-925B-4B7B1CA081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1" b="8085"/>
          <a:stretch/>
        </p:blipFill>
        <p:spPr>
          <a:xfrm>
            <a:off x="0" y="408293"/>
            <a:ext cx="12192000" cy="66185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88" y="1380313"/>
            <a:ext cx="4926773" cy="204868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mad at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sad.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400" b="1" dirty="0">
              <a:solidFill>
                <a:srgbClr val="00B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A25827-1BB9-49BE-B4EF-81C1CC8C9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-1487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99023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431800"/>
            <a:ext cx="4533900" cy="242863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they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 to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400" b="1" dirty="0">
              <a:solidFill>
                <a:srgbClr val="00B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DA2293-0674-411B-BDAD-CF448CB4B2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-1666461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1512F5-3648-4FBF-9DEC-255640815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38" y="0"/>
            <a:ext cx="10802327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24336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3" y="235974"/>
            <a:ext cx="11710221" cy="16453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</a:t>
            </a: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bad, and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God was </a:t>
            </a: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 and sad</a:t>
            </a:r>
            <a:r>
              <a:rPr lang="en-US" sz="4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CD9B6-1F95-47BE-AC61-280CCBF5C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159" y="1881362"/>
            <a:ext cx="6027848" cy="485839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4635EE-BB1D-4D5E-BD05-C1D3C48A1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3050" y="-14080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55268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3" y="235974"/>
            <a:ext cx="11710221" cy="16453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now they were all </a:t>
            </a: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9E266-B7CA-4FC7-98B9-274493BC0D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00" y="1209778"/>
            <a:ext cx="8198050" cy="5308056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59CC05-4CF5-465E-B1B7-E817AAB55A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1483" y="-1006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96778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3" y="235974"/>
            <a:ext cx="11710221" cy="16453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makes us </a:t>
            </a: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bad, mad, and sad.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8DCBB-2EE1-4DF1-AD76-EA51083B8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271" y="1249633"/>
            <a:ext cx="2435884" cy="2244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36EBFA-B7AB-4F61-98AD-15C5E5355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287" y="2833014"/>
            <a:ext cx="1984778" cy="17674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626B93-0002-4806-B5DF-D0D694B4C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385" y="3880610"/>
            <a:ext cx="2174698" cy="21476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E66A02-DEAD-4F97-8DCC-3EB0027EA201}"/>
              </a:ext>
            </a:extLst>
          </p:cNvPr>
          <p:cNvSpPr/>
          <p:nvPr/>
        </p:nvSpPr>
        <p:spPr>
          <a:xfrm>
            <a:off x="1426830" y="1656036"/>
            <a:ext cx="845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ysClr val="windowText" lastClr="000000"/>
                </a:solidFill>
                <a:effectLst/>
              </a:rPr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303675-A0EF-47AA-975A-9AC40062C88F}"/>
              </a:ext>
            </a:extLst>
          </p:cNvPr>
          <p:cNvSpPr/>
          <p:nvPr/>
        </p:nvSpPr>
        <p:spPr>
          <a:xfrm>
            <a:off x="4815155" y="1671231"/>
            <a:ext cx="845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ysClr val="windowText" lastClr="000000"/>
                </a:solidFill>
                <a:effectLst/>
              </a:rPr>
              <a:t>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2C22DB-C2F6-44F4-94CD-6BEDF88E0E77}"/>
              </a:ext>
            </a:extLst>
          </p:cNvPr>
          <p:cNvSpPr/>
          <p:nvPr/>
        </p:nvSpPr>
        <p:spPr>
          <a:xfrm>
            <a:off x="9387524" y="4600420"/>
            <a:ext cx="845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ysClr val="windowText" lastClr="000000"/>
                </a:solidFill>
                <a:effectLst/>
              </a:rPr>
              <a:t>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9FE85C-59E5-41A4-8E75-ED73C0BA1882}"/>
              </a:ext>
            </a:extLst>
          </p:cNvPr>
          <p:cNvSpPr/>
          <p:nvPr/>
        </p:nvSpPr>
        <p:spPr>
          <a:xfrm>
            <a:off x="6063210" y="4191809"/>
            <a:ext cx="845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ysClr val="windowText" lastClr="000000"/>
                </a:solidFill>
                <a:effectLst/>
              </a:rPr>
              <a:t>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F50B1-EBA4-4272-BFB2-90A88A601785}"/>
              </a:ext>
            </a:extLst>
          </p:cNvPr>
          <p:cNvSpPr/>
          <p:nvPr/>
        </p:nvSpPr>
        <p:spPr>
          <a:xfrm>
            <a:off x="2792607" y="4144115"/>
            <a:ext cx="11865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ysClr val="windowText" lastClr="000000"/>
                </a:solidFill>
              </a:rPr>
              <a:t>m</a:t>
            </a:r>
            <a:endParaRPr lang="en-US" sz="9600" b="1" cap="none" spc="0" dirty="0">
              <a:ln/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409ED0-A52B-4393-8F54-77C10E2E3612}"/>
              </a:ext>
            </a:extLst>
          </p:cNvPr>
          <p:cNvSpPr/>
          <p:nvPr/>
        </p:nvSpPr>
        <p:spPr>
          <a:xfrm>
            <a:off x="8305236" y="1263354"/>
            <a:ext cx="6751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ysClr val="windowText" lastClr="000000"/>
                </a:solidFill>
              </a:rPr>
              <a:t>s</a:t>
            </a:r>
            <a:endParaRPr lang="en-US" sz="9600" b="1" cap="none" spc="0" dirty="0">
              <a:ln/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FAA8DE-BC9C-4BC9-851F-5FFC1803CC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41458" y="-1772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56970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" grpId="0"/>
      <p:bldP spid="15" grpId="0"/>
      <p:bldP spid="17" grpId="0"/>
      <p:bldP spid="18" grpId="0"/>
      <p:bldP spid="19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680" y="1835785"/>
            <a:ext cx="2479040" cy="2004695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  <a:endParaRPr lang="en-US" b="1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06C6B2-435F-43FB-AF11-BBAD20E146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-1496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5920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8C428F4E-67C1-4856-BC0D-EF9054BF8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342" y="645561"/>
            <a:ext cx="8827162" cy="250105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 Story Without Illustrations</a:t>
            </a:r>
          </a:p>
          <a:p>
            <a:endParaRPr lang="en-US" sz="4400" b="1" dirty="0">
              <a:solidFill>
                <a:srgbClr val="0070C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ad, Mad, Sad</a:t>
            </a:r>
            <a:endParaRPr lang="en-US" sz="6600" dirty="0">
              <a:solidFill>
                <a:srgbClr val="0070C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79192C-FFC3-4E3C-8977-6956B3F80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7323" y="-1547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86079"/>
      </p:ext>
    </p:extLst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10" y="640080"/>
            <a:ext cx="11141972" cy="493481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19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said, “Do not have an apple.”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9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woman had an apple.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9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man had an apple too. 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8D4475-F28B-44FD-8B9E-3FEA461A5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-1507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2877"/>
      </p:ext>
    </p:extLst>
  </p:cSld>
  <p:clrMapOvr>
    <a:masterClrMapping/>
  </p:clrMapOvr>
  <p:transition advClick="0" advTm="15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6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458201"/>
            <a:ext cx="11503741" cy="597209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said, “Oh, no. That is bad, bad,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bad. I am mad. I am mad at Adam.”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AB9642-FF70-4E3C-8827-85BD583E40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36434" y="-1765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2720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CEAB-BC29-4929-AED4-AEE4051E7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033" y="235975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Words to Read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8CC70-E8B0-4BBA-9D73-AFB9945FCF11}"/>
              </a:ext>
            </a:extLst>
          </p:cNvPr>
          <p:cNvSpPr txBox="1"/>
          <p:nvPr/>
        </p:nvSpPr>
        <p:spPr>
          <a:xfrm>
            <a:off x="2530165" y="845575"/>
            <a:ext cx="7723690" cy="5764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m, </a:t>
            </a:r>
            <a:r>
              <a:rPr lang="en-US" sz="60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60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d, s</a:t>
            </a:r>
            <a:r>
              <a:rPr lang="en-US" sz="60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d, b</a:t>
            </a:r>
            <a:r>
              <a:rPr lang="en-US" sz="60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d, h</a:t>
            </a:r>
            <a:r>
              <a:rPr lang="en-US" sz="60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n, m</a:t>
            </a:r>
            <a:r>
              <a:rPr lang="en-US" sz="60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13853C-242E-4806-92F4-E1DAA4D4E4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96679" y="-1487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61138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458201"/>
            <a:ext cx="11503741" cy="597209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am mad at Eve. I am sad.”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So, they had to </a:t>
            </a:r>
            <a:r>
              <a:rPr lang="en-US" sz="4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868F7C-FB17-431E-9AE9-0FB75D8109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-16664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6294"/>
      </p:ext>
    </p:extLst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96" y="609600"/>
            <a:ext cx="11908404" cy="540774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bad, and so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was mad and sad,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now they were all sad.</a:t>
            </a:r>
          </a:p>
          <a:p>
            <a:pPr marL="0" indent="0">
              <a:lnSpc>
                <a:spcPct val="200000"/>
              </a:lnSpc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A13415-E932-4863-BDFB-74BB6CD7E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22953" y="-1172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49361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96" y="609600"/>
            <a:ext cx="11908404" cy="540774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makes us bad, mad, and sad.</a:t>
            </a:r>
          </a:p>
          <a:p>
            <a:pPr marL="0" indent="0">
              <a:lnSpc>
                <a:spcPct val="200000"/>
              </a:lnSpc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EC02C6-6DA6-4BF1-96BD-1EA9673FA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01694" y="-1686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05867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680" y="1835785"/>
            <a:ext cx="2479040" cy="2004695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  <a:endParaRPr lang="en-US" b="1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06C6B2-435F-43FB-AF11-BBAD20E146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-1421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12286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CEAB-BC29-4929-AED4-AEE4051E7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372" y="361953"/>
            <a:ext cx="9144000" cy="73152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Rule Breakers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8CC70-E8B0-4BBA-9D73-AFB9945FCF11}"/>
              </a:ext>
            </a:extLst>
          </p:cNvPr>
          <p:cNvSpPr txBox="1"/>
          <p:nvPr/>
        </p:nvSpPr>
        <p:spPr>
          <a:xfrm>
            <a:off x="3395615" y="1451282"/>
            <a:ext cx="6503759" cy="2789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to, do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F3A970-D837-454E-94F2-1DB49993A1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-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28917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CEAB-BC29-4929-AED4-AEE4051E7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660" y="587459"/>
            <a:ext cx="9144000" cy="73152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Sight Words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8CC70-E8B0-4BBA-9D73-AFB9945FCF11}"/>
              </a:ext>
            </a:extLst>
          </p:cNvPr>
          <p:cNvSpPr txBox="1"/>
          <p:nvPr/>
        </p:nvSpPr>
        <p:spPr>
          <a:xfrm>
            <a:off x="2817341" y="1628354"/>
            <a:ext cx="6647935" cy="4276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dirty="0">
                <a:solidFill>
                  <a:srgbClr val="00B050"/>
                </a:solidFill>
                <a:effectLst/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I</a:t>
            </a:r>
            <a:endParaRPr lang="en-US" sz="6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endParaRPr lang="en-US" sz="6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9A3CBA-82A7-4C6A-BA0D-203175D8CC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9860" y="-1646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00250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685F36-A961-4F75-9688-C17B8CC5BD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05917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BCEAB-BC29-4929-AED4-AEE4051E7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0694" y="130801"/>
            <a:ext cx="4797890" cy="7315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B05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 Bad, Mad, Sad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2F8DA-49DE-414A-B5BD-3E317FA99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6464" y="723251"/>
            <a:ext cx="1816879" cy="176733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600" b="1" i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Read, You Read Bible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600" b="1" i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</a:t>
            </a:r>
            <a:endParaRPr lang="en-US" sz="9600" b="1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B574E8-42B4-4BFF-8605-69E9D2E960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0103" y="-1363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78209"/>
      </p:ext>
    </p:extLst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22" y="0"/>
            <a:ext cx="11385755" cy="144950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said, “Do not have an apple.” 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69A090-5616-4584-9757-A36C38F07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195" y="1449501"/>
            <a:ext cx="8471608" cy="509878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D0C3A6-5742-49F6-A02B-A4D575C93A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941.111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-1507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14110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311" y="328246"/>
            <a:ext cx="5676737" cy="144950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woman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62588-8C67-4A10-A18A-637A0E8CF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832" y="1449500"/>
            <a:ext cx="6504432" cy="529256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D11534-0D78-4367-BCD2-B015289282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00" end="4541.111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-1507438"/>
            <a:ext cx="609600" cy="609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C72CB4-2AC7-44F4-87EC-E656DC2B4473}"/>
              </a:ext>
            </a:extLst>
          </p:cNvPr>
          <p:cNvSpPr txBox="1">
            <a:spLocks/>
          </p:cNvSpPr>
          <p:nvPr/>
        </p:nvSpPr>
        <p:spPr>
          <a:xfrm>
            <a:off x="114463" y="1675806"/>
            <a:ext cx="5676737" cy="2345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4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had an </a:t>
            </a:r>
          </a:p>
          <a:p>
            <a:pPr marL="0" indent="0"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4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89748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980" y="585195"/>
            <a:ext cx="9390374" cy="9446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 the man had an </a:t>
            </a:r>
            <a: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apple too. </a:t>
            </a:r>
            <a:endParaRPr lang="en-US"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D947C4-3966-4E44-BFC1-CADB6D9C1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154" y="1461974"/>
            <a:ext cx="5525101" cy="469773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F222D8-E1E7-4170-8F64-EAF98A6C55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74365" y="-1507437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515DEC-7F20-4725-869C-52B1920B3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167" y="1529829"/>
            <a:ext cx="3753210" cy="47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9812"/>
      </p:ext>
    </p:extLst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22" y="280218"/>
            <a:ext cx="11562455" cy="163707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said, “Oh, no. That is </a:t>
            </a: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bad, bad, bad</a:t>
            </a:r>
            <a:r>
              <a:rPr lang="en-US" sz="4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00A0D-12D8-419F-A9EF-05CA354A4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634" y="1461974"/>
            <a:ext cx="5383430" cy="475541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CBEE2D-4996-4AD0-96D9-DAB088C16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4749" y="-1527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5574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22573</TotalTime>
  <Words>281</Words>
  <Application>Microsoft Office PowerPoint</Application>
  <PresentationFormat>Widescreen</PresentationFormat>
  <Paragraphs>59</Paragraphs>
  <Slides>23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Microsoft New Tai Lue</vt:lpstr>
      <vt:lpstr>Office Theme</vt:lpstr>
      <vt:lpstr>PowerPoint Presentation</vt:lpstr>
      <vt:lpstr>New Words to Read</vt:lpstr>
      <vt:lpstr>Rule Breakers</vt:lpstr>
      <vt:lpstr>Sight Words</vt:lpstr>
      <vt:lpstr>1.1 Bad, Mad, Sad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Hale</dc:creator>
  <cp:lastModifiedBy>Carol Hale</cp:lastModifiedBy>
  <cp:revision>196</cp:revision>
  <dcterms:created xsi:type="dcterms:W3CDTF">2020-11-12T04:52:47Z</dcterms:created>
  <dcterms:modified xsi:type="dcterms:W3CDTF">2021-12-31T18:12:20Z</dcterms:modified>
</cp:coreProperties>
</file>