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1" r:id="rId2"/>
    <p:sldId id="272" r:id="rId3"/>
    <p:sldId id="381" r:id="rId4"/>
    <p:sldId id="274" r:id="rId5"/>
    <p:sldId id="372" r:id="rId6"/>
    <p:sldId id="297" r:id="rId7"/>
    <p:sldId id="382" r:id="rId8"/>
    <p:sldId id="384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3399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5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5.png"/><Relationship Id="rId5" Type="http://schemas.microsoft.com/office/2007/relationships/media" Target="../media/media4.mp3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4308087" y="398599"/>
            <a:ext cx="4659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27. The Sheep and Goats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823470" y="227937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97484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JesusReyPicture001Edit">
            <a:extLst>
              <a:ext uri="{FF2B5EF4-FFF2-40B4-BE49-F238E27FC236}">
                <a16:creationId xmlns:a16="http://schemas.microsoft.com/office/drawing/2014/main" id="{01654646-D88F-47DE-953F-2F99BA9642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98" y="2104542"/>
            <a:ext cx="2325161" cy="278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704361-5F2E-4844-86B0-A12E4E472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7" y="4184473"/>
            <a:ext cx="1295864" cy="1138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1D537-2957-4539-B73B-27E8A86A0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55" y="3815122"/>
            <a:ext cx="1386263" cy="15078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B3A111-6AEC-435C-B8B2-5206EC02A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4" y="4178369"/>
            <a:ext cx="1295864" cy="11384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2BC264-20A0-4EDF-BB48-7455A6D53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7" y="4178369"/>
            <a:ext cx="1295864" cy="113846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C58196-59C1-479C-80E2-56F9A3C32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0370" y="-981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8" grpId="0"/>
      <p:bldP spid="2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87D99D-57CF-DA40-BECC-1BD1B3E632B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9DBF9-0B95-4900-91F0-0C85C636C4C7}"/>
              </a:ext>
            </a:extLst>
          </p:cNvPr>
          <p:cNvSpPr/>
          <p:nvPr/>
        </p:nvSpPr>
        <p:spPr>
          <a:xfrm>
            <a:off x="2769554" y="2058033"/>
            <a:ext cx="249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an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4800" dirty="0">
                <a:latin typeface="Century Gothic" panose="020B0502020202020204" pitchFamily="34" charset="0"/>
              </a:rPr>
              <a:t>ls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AEC62-3893-4082-ADD4-9C5526CE9BE7}"/>
              </a:ext>
            </a:extLst>
          </p:cNvPr>
          <p:cNvSpPr/>
          <p:nvPr/>
        </p:nvSpPr>
        <p:spPr>
          <a:xfrm>
            <a:off x="2769554" y="3153456"/>
            <a:ext cx="313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stran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4800" dirty="0">
                <a:latin typeface="Century Gothic" panose="020B0502020202020204" pitchFamily="34" charset="0"/>
              </a:rPr>
              <a:t>rs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4CC03A-6C94-4931-AA6E-BE59B08AF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8740" y="-1004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55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20942" y="1701681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prison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0942" y="2803987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punishment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1220942" y="3906293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stranger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0893B5-3116-4CB5-81D2-21010AE1D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0942" y="-1276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9511" y="-1350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27178" y="761851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27178" y="2204948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27178" y="3648045"/>
            <a:ext cx="92204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609641" y="761851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609641" y="2187558"/>
            <a:ext cx="118654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put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609641" y="3587841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68C200-952E-4E12-BB42-44BEB0B28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4573" y="-1163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237967" y="761851"/>
            <a:ext cx="147348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237967" y="2204948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237967" y="3648045"/>
            <a:ext cx="160172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520430" y="761851"/>
            <a:ext cx="169950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what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520430" y="2187558"/>
            <a:ext cx="15440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from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520430" y="3587841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2F8F6B-FDF5-4D98-B4A5-05022385D3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8536" y="-1134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323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237967" y="761851"/>
            <a:ext cx="196239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237967" y="2204948"/>
            <a:ext cx="233108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clothes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237967" y="3648045"/>
            <a:ext cx="215636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angels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520430" y="761851"/>
            <a:ext cx="260199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brothers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520430" y="2187558"/>
            <a:ext cx="329930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something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2A8363-90B9-4856-B566-02141D07A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9565" y="-1208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447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50636</TotalTime>
  <Words>74</Words>
  <Application>Microsoft Office PowerPoint</Application>
  <PresentationFormat>On-screen Show (16:10)</PresentationFormat>
  <Paragraphs>43</Paragraphs>
  <Slides>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G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439</cp:revision>
  <dcterms:created xsi:type="dcterms:W3CDTF">2017-01-10T01:35:56Z</dcterms:created>
  <dcterms:modified xsi:type="dcterms:W3CDTF">2019-02-21T18:04:38Z</dcterms:modified>
</cp:coreProperties>
</file>