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84" r:id="rId2"/>
    <p:sldId id="374" r:id="rId3"/>
    <p:sldId id="274" r:id="rId4"/>
    <p:sldId id="372" r:id="rId5"/>
    <p:sldId id="297" r:id="rId6"/>
    <p:sldId id="378" r:id="rId7"/>
    <p:sldId id="383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4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9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57200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odSamaritan">
            <a:extLst>
              <a:ext uri="{FF2B5EF4-FFF2-40B4-BE49-F238E27FC236}">
                <a16:creationId xmlns:a16="http://schemas.microsoft.com/office/drawing/2014/main" id="{1DE06357-8DCE-4961-9A20-06FA726087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"/>
          <a:stretch>
            <a:fillRect/>
          </a:stretch>
        </p:blipFill>
        <p:spPr bwMode="auto">
          <a:xfrm>
            <a:off x="147411" y="2271327"/>
            <a:ext cx="4221815" cy="2763835"/>
          </a:xfrm>
          <a:prstGeom prst="rect">
            <a:avLst/>
          </a:prstGeom>
          <a:noFill/>
          <a:ln w="12700" cmpd="thinThick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E9DB37-00BE-4730-9F78-3E176F89416E}"/>
              </a:ext>
            </a:extLst>
          </p:cNvPr>
          <p:cNvSpPr txBox="1"/>
          <p:nvPr/>
        </p:nvSpPr>
        <p:spPr>
          <a:xfrm>
            <a:off x="4495961" y="431552"/>
            <a:ext cx="4666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25. The Good Samaritan 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D9211-952A-4344-BD5D-0D9B5F3F4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2473" y="-167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3131541" y="2254793"/>
            <a:ext cx="2880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nei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gh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bor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B77903-CE8D-4FE0-83AE-F5C87580A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382" y="-1116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2004713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Jericho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2035" y="3107019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priest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EF441-9D42-4AA7-B5D5-BB0D8BFA58F4}"/>
              </a:ext>
            </a:extLst>
          </p:cNvPr>
          <p:cNvSpPr txBox="1"/>
          <p:nvPr/>
        </p:nvSpPr>
        <p:spPr>
          <a:xfrm>
            <a:off x="4628845" y="2004712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Samaritan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E54D63-806B-4095-88E3-95D237F7DAEF}"/>
              </a:ext>
            </a:extLst>
          </p:cNvPr>
          <p:cNvSpPr/>
          <p:nvPr/>
        </p:nvSpPr>
        <p:spPr>
          <a:xfrm>
            <a:off x="4127803" y="3107019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neighbor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CEAB0F-D6E5-4718-BE46-4FA323105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4677" y="-124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6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067943" y="761851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067943" y="2204948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174541" y="3631761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B308F-7E27-4170-A521-171E26FBD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024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307318" y="761851"/>
            <a:ext cx="1755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307318" y="2204948"/>
            <a:ext cx="118654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307318" y="3648045"/>
            <a:ext cx="23310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clothes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31123C-D842-4831-B840-28032E09D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0837" y="-1232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45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1363099"/>
            <a:ext cx="17572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806196"/>
            <a:ext cx="227017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money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272052" y="1363099"/>
            <a:ext cx="236635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Jericho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267243" y="2806196"/>
            <a:ext cx="237116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walked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2E8026-8865-4574-9963-09FFA1032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4201" y="-119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7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50904</TotalTime>
  <Words>54</Words>
  <Application>Microsoft Office PowerPoint</Application>
  <PresentationFormat>On-screen Show (16:10)</PresentationFormat>
  <Paragraphs>36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438</cp:revision>
  <dcterms:created xsi:type="dcterms:W3CDTF">2017-01-10T01:35:56Z</dcterms:created>
  <dcterms:modified xsi:type="dcterms:W3CDTF">2019-02-21T18:01:09Z</dcterms:modified>
</cp:coreProperties>
</file>