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325" r:id="rId3"/>
    <p:sldId id="301" r:id="rId4"/>
    <p:sldId id="374" r:id="rId5"/>
    <p:sldId id="376" r:id="rId6"/>
    <p:sldId id="340" r:id="rId7"/>
    <p:sldId id="375" r:id="rId8"/>
    <p:sldId id="343" r:id="rId9"/>
    <p:sldId id="300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8" r:id="rId20"/>
    <p:sldId id="389" r:id="rId21"/>
    <p:sldId id="390" r:id="rId22"/>
    <p:sldId id="391" r:id="rId23"/>
    <p:sldId id="392" r:id="rId2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A05"/>
    <a:srgbClr val="808080"/>
    <a:srgbClr val="FF33CC"/>
    <a:srgbClr val="FF9801"/>
    <a:srgbClr val="EF8919"/>
    <a:srgbClr val="FF00FF"/>
    <a:srgbClr val="F18F0D"/>
    <a:srgbClr val="8D5E2F"/>
    <a:srgbClr val="FF40FF"/>
    <a:srgbClr val="94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723" autoAdjust="0"/>
    <p:restoredTop sz="94280" autoAdjust="0"/>
  </p:normalViewPr>
  <p:slideViewPr>
    <p:cSldViewPr snapToGrid="0">
      <p:cViewPr varScale="1">
        <p:scale>
          <a:sx n="60" d="100"/>
          <a:sy n="60" d="100"/>
        </p:scale>
        <p:origin x="90" y="1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6478" y="524587"/>
            <a:ext cx="249309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Part 5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56478" y="1886120"/>
            <a:ext cx="8622479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4BF5D83-030C-9E49-B9CD-F697C11F2E82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785052" y="2117304"/>
            <a:ext cx="3961383" cy="2418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Vocabulary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Original Bible Story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8ADBF5-EB20-48A6-B9D4-E964EA9949C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63" y="1981055"/>
            <a:ext cx="2285714" cy="33612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01B5B24-F3C6-4738-8DBC-B1366305FE89}"/>
              </a:ext>
            </a:extLst>
          </p:cNvPr>
          <p:cNvSpPr txBox="1"/>
          <p:nvPr/>
        </p:nvSpPr>
        <p:spPr>
          <a:xfrm>
            <a:off x="4395931" y="508997"/>
            <a:ext cx="4254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31. A Blind Man Asks to See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46E225C-3E1D-4D54-8528-6E8BA34D64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50795" y="-11962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826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  <p:bldP spid="17" grpId="0" animBg="1"/>
      <p:bldP spid="8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88385" y="1510758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As he came near Jericho,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4FC0EF-A0F0-4A3D-8C8D-4808A7AE411C}"/>
              </a:ext>
            </a:extLst>
          </p:cNvPr>
          <p:cNvSpPr/>
          <p:nvPr/>
        </p:nvSpPr>
        <p:spPr>
          <a:xfrm>
            <a:off x="988385" y="2560517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 certain blind man sat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E6B924-8F1B-40AC-8EF5-5BDCDA572310}"/>
              </a:ext>
            </a:extLst>
          </p:cNvPr>
          <p:cNvSpPr/>
          <p:nvPr/>
        </p:nvSpPr>
        <p:spPr>
          <a:xfrm>
            <a:off x="988385" y="3557912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by the road, begging.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248084-D546-46A2-A33A-D681BD4D50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11896" y="-11803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8400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88385" y="1510758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Hearing a </a:t>
            </a:r>
            <a:r>
              <a:rPr lang="en-US" sz="3600" u="sng" dirty="0">
                <a:latin typeface="Century Gothic" panose="020B0502020202020204" pitchFamily="34" charset="0"/>
              </a:rPr>
              <a:t>multitude</a:t>
            </a:r>
            <a:r>
              <a:rPr lang="en-US" sz="3600" dirty="0">
                <a:latin typeface="Century Gothic" panose="020B0502020202020204" pitchFamily="34" charset="0"/>
              </a:rPr>
              <a:t> going by,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4FC0EF-A0F0-4A3D-8C8D-4808A7AE411C}"/>
              </a:ext>
            </a:extLst>
          </p:cNvPr>
          <p:cNvSpPr/>
          <p:nvPr/>
        </p:nvSpPr>
        <p:spPr>
          <a:xfrm>
            <a:off x="988385" y="2560517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he asked what this meant.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96CF01F-71EB-4BDE-B221-B3DD1B610A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08243" y="-11823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9943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696837" y="1736042"/>
            <a:ext cx="71672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They told him that Jesus </a:t>
            </a:r>
          </a:p>
          <a:p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4FC0EF-A0F0-4A3D-8C8D-4808A7AE411C}"/>
              </a:ext>
            </a:extLst>
          </p:cNvPr>
          <p:cNvSpPr/>
          <p:nvPr/>
        </p:nvSpPr>
        <p:spPr>
          <a:xfrm>
            <a:off x="696837" y="2830994"/>
            <a:ext cx="7744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of Nazareth was passing by.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4BF75D1-AFAB-4535-A2D8-74A7E87E97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7912" y="-11848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38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88385" y="1510758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He cried out,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4FC0EF-A0F0-4A3D-8C8D-4808A7AE411C}"/>
              </a:ext>
            </a:extLst>
          </p:cNvPr>
          <p:cNvSpPr/>
          <p:nvPr/>
        </p:nvSpPr>
        <p:spPr>
          <a:xfrm>
            <a:off x="988385" y="2560517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“Jesus, you son of David,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E6B924-8F1B-40AC-8EF5-5BDCDA572310}"/>
              </a:ext>
            </a:extLst>
          </p:cNvPr>
          <p:cNvSpPr/>
          <p:nvPr/>
        </p:nvSpPr>
        <p:spPr>
          <a:xfrm>
            <a:off x="988385" y="3557912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have </a:t>
            </a:r>
            <a:r>
              <a:rPr lang="en-US" sz="3600" u="sng" dirty="0">
                <a:latin typeface="Century Gothic" panose="020B0502020202020204" pitchFamily="34" charset="0"/>
              </a:rPr>
              <a:t>mercy</a:t>
            </a:r>
            <a:r>
              <a:rPr lang="en-US" sz="3600" dirty="0">
                <a:latin typeface="Century Gothic" panose="020B0502020202020204" pitchFamily="34" charset="0"/>
              </a:rPr>
              <a:t> on me!”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74C6F29-B96C-423B-937E-317C113F39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29948" y="-11744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234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88385" y="1510758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Those who led the way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4FC0EF-A0F0-4A3D-8C8D-4808A7AE411C}"/>
              </a:ext>
            </a:extLst>
          </p:cNvPr>
          <p:cNvSpPr/>
          <p:nvPr/>
        </p:nvSpPr>
        <p:spPr>
          <a:xfrm>
            <a:off x="988385" y="2560517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>
                <a:latin typeface="Century Gothic" panose="020B0502020202020204" pitchFamily="34" charset="0"/>
              </a:rPr>
              <a:t>rebuked</a:t>
            </a:r>
            <a:r>
              <a:rPr lang="en-US" sz="3600" dirty="0">
                <a:latin typeface="Century Gothic" panose="020B0502020202020204" pitchFamily="34" charset="0"/>
              </a:rPr>
              <a:t> him,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B194F61-2AF3-4CB1-BBEA-30C6C7B496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40765" y="-11886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0879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88385" y="1510758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that he should be quiet;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4FC0EF-A0F0-4A3D-8C8D-4808A7AE411C}"/>
              </a:ext>
            </a:extLst>
          </p:cNvPr>
          <p:cNvSpPr/>
          <p:nvPr/>
        </p:nvSpPr>
        <p:spPr>
          <a:xfrm>
            <a:off x="988385" y="2560517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but he cried out all the more,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0F22F3-63FA-49EE-8A2D-D97B6F958F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55234" y="-11810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857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88385" y="1510758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“You son of David,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4FC0EF-A0F0-4A3D-8C8D-4808A7AE411C}"/>
              </a:ext>
            </a:extLst>
          </p:cNvPr>
          <p:cNvSpPr/>
          <p:nvPr/>
        </p:nvSpPr>
        <p:spPr>
          <a:xfrm>
            <a:off x="988385" y="2560517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have </a:t>
            </a:r>
            <a:r>
              <a:rPr lang="en-US" sz="3600" u="sng" dirty="0">
                <a:latin typeface="Century Gothic" panose="020B0502020202020204" pitchFamily="34" charset="0"/>
              </a:rPr>
              <a:t>mercy</a:t>
            </a:r>
            <a:r>
              <a:rPr lang="en-US" sz="3600" dirty="0">
                <a:latin typeface="Century Gothic" panose="020B0502020202020204" pitchFamily="34" charset="0"/>
              </a:rPr>
              <a:t> on me!”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F785D65-E2C4-4D83-BEEA-A41E20D1AC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-1224218"/>
            <a:ext cx="609600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565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829360" y="1510758"/>
            <a:ext cx="7532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Standing still, Jesus commanded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4FC0EF-A0F0-4A3D-8C8D-4808A7AE411C}"/>
              </a:ext>
            </a:extLst>
          </p:cNvPr>
          <p:cNvSpPr/>
          <p:nvPr/>
        </p:nvSpPr>
        <p:spPr>
          <a:xfrm>
            <a:off x="829361" y="2560517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him to be brought to him.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F34D1F0-8AFF-440B-98C9-F4D79C8E28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22713" y="-11857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6762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88385" y="1510758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When he had come near,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4FC0EF-A0F0-4A3D-8C8D-4808A7AE411C}"/>
              </a:ext>
            </a:extLst>
          </p:cNvPr>
          <p:cNvSpPr/>
          <p:nvPr/>
        </p:nvSpPr>
        <p:spPr>
          <a:xfrm>
            <a:off x="988385" y="2560517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he asked him,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059570-842F-48F3-B2AF-FE7709631C84}"/>
              </a:ext>
            </a:extLst>
          </p:cNvPr>
          <p:cNvSpPr/>
          <p:nvPr/>
        </p:nvSpPr>
        <p:spPr>
          <a:xfrm>
            <a:off x="765976" y="3446622"/>
            <a:ext cx="7389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“What do you want me to do?”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A6AFEE6-E4D5-410F-AF88-9B4E6284A9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40765" y="-1183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9031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278584" y="1568258"/>
            <a:ext cx="1992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He said,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4FC0EF-A0F0-4A3D-8C8D-4808A7AE411C}"/>
              </a:ext>
            </a:extLst>
          </p:cNvPr>
          <p:cNvSpPr/>
          <p:nvPr/>
        </p:nvSpPr>
        <p:spPr>
          <a:xfrm>
            <a:off x="2270905" y="1568258"/>
            <a:ext cx="7109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“Lord, that I may see again.”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47189A7-D1F0-45FF-8C2D-B67199A192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74505" y="-1201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8842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2789293"/>
            <a:ext cx="9144000" cy="11132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Vocabulary</a:t>
            </a:r>
            <a:r>
              <a:rPr lang="en-US" sz="8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b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8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BA358F-C1A1-405C-ABC4-E4F56DAED0A0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DBF2A0-3EC1-744B-98DE-E6E47F4F27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500" y="-907038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20D87D-907E-8D4C-B299-8A4F0617A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4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270682" y="1354124"/>
            <a:ext cx="4034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Jesus said to him,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4FC0EF-A0F0-4A3D-8C8D-4808A7AE411C}"/>
              </a:ext>
            </a:extLst>
          </p:cNvPr>
          <p:cNvSpPr/>
          <p:nvPr/>
        </p:nvSpPr>
        <p:spPr>
          <a:xfrm>
            <a:off x="4305559" y="1349571"/>
            <a:ext cx="4628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</a:t>
            </a:r>
            <a:r>
              <a:rPr lang="en-US" sz="3600" u="sng" dirty="0">
                <a:latin typeface="Century Gothic" panose="020B0502020202020204" pitchFamily="34" charset="0"/>
              </a:rPr>
              <a:t>Receive</a:t>
            </a:r>
            <a:r>
              <a:rPr lang="en-US" sz="3600" dirty="0">
                <a:latin typeface="Century Gothic" panose="020B0502020202020204" pitchFamily="34" charset="0"/>
              </a:rPr>
              <a:t> your sight.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0011F1-B985-4E9C-959C-B9C8DF3B31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98574" y="-12041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7153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88385" y="1961332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Your faith has healed you.”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7E3FE7-FBA9-439F-9291-58D4A638D2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68486" y="-11819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8761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88385" y="1510758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>
                <a:latin typeface="Century Gothic" panose="020B0502020202020204" pitchFamily="34" charset="0"/>
              </a:rPr>
              <a:t>Immediately</a:t>
            </a:r>
            <a:r>
              <a:rPr lang="en-US" sz="3600" dirty="0">
                <a:latin typeface="Century Gothic" panose="020B0502020202020204" pitchFamily="34" charset="0"/>
              </a:rPr>
              <a:t> he </a:t>
            </a:r>
            <a:r>
              <a:rPr lang="en-US" sz="3600" u="sng" dirty="0">
                <a:latin typeface="Century Gothic" panose="020B0502020202020204" pitchFamily="34" charset="0"/>
              </a:rPr>
              <a:t>received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4FC0EF-A0F0-4A3D-8C8D-4808A7AE411C}"/>
              </a:ext>
            </a:extLst>
          </p:cNvPr>
          <p:cNvSpPr/>
          <p:nvPr/>
        </p:nvSpPr>
        <p:spPr>
          <a:xfrm>
            <a:off x="988385" y="2560517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his sight and followed him,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E6B924-8F1B-40AC-8EF5-5BDCDA572310}"/>
              </a:ext>
            </a:extLst>
          </p:cNvPr>
          <p:cNvSpPr/>
          <p:nvPr/>
        </p:nvSpPr>
        <p:spPr>
          <a:xfrm>
            <a:off x="988385" y="3557912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>
                <a:latin typeface="Century Gothic" panose="020B0502020202020204" pitchFamily="34" charset="0"/>
              </a:rPr>
              <a:t>glorifying</a:t>
            </a:r>
            <a:r>
              <a:rPr lang="en-US" sz="3600" dirty="0">
                <a:latin typeface="Century Gothic" panose="020B0502020202020204" pitchFamily="34" charset="0"/>
              </a:rPr>
              <a:t> God.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F231524-66D6-4366-88B5-FB982140E7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08242" y="-12053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5124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430418" y="1536940"/>
            <a:ext cx="3440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All the people,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4FC0EF-A0F0-4A3D-8C8D-4808A7AE411C}"/>
              </a:ext>
            </a:extLst>
          </p:cNvPr>
          <p:cNvSpPr/>
          <p:nvPr/>
        </p:nvSpPr>
        <p:spPr>
          <a:xfrm>
            <a:off x="3871357" y="1536939"/>
            <a:ext cx="4058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when they saw it,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E6B924-8F1B-40AC-8EF5-5BDCDA572310}"/>
              </a:ext>
            </a:extLst>
          </p:cNvPr>
          <p:cNvSpPr/>
          <p:nvPr/>
        </p:nvSpPr>
        <p:spPr>
          <a:xfrm>
            <a:off x="430418" y="2560517"/>
            <a:ext cx="6287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praised God.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39B9610-06B0-4704-9E65-D049B4F202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47782" y="-12041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1055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70267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multitude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3031981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crowd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4626F8-15D8-47D0-80C2-0B35259E3FB9}"/>
              </a:ext>
            </a:extLst>
          </p:cNvPr>
          <p:cNvSpPr/>
          <p:nvPr/>
        </p:nvSpPr>
        <p:spPr>
          <a:xfrm>
            <a:off x="0" y="208805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>
                <a:latin typeface="Century Gothic" panose="020B0502020202020204" pitchFamily="34" charset="0"/>
              </a:rPr>
              <a:t>M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4400" dirty="0">
                <a:latin typeface="Century Gothic" panose="020B0502020202020204" pitchFamily="34" charset="0"/>
              </a:rPr>
              <a:t>L - </a:t>
            </a:r>
            <a:r>
              <a:rPr lang="en-US" sz="4400" dirty="0" err="1">
                <a:latin typeface="Century Gothic" panose="020B0502020202020204" pitchFamily="34" charset="0"/>
              </a:rPr>
              <a:t>t</a:t>
            </a:r>
            <a:r>
              <a:rPr lang="en-US" sz="4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4400" dirty="0">
                <a:latin typeface="Century Gothic" panose="020B0502020202020204" pitchFamily="34" charset="0"/>
              </a:rPr>
              <a:t> - </a:t>
            </a:r>
            <a:r>
              <a:rPr lang="en-US" sz="4400" dirty="0" err="1">
                <a:latin typeface="Century Gothic" panose="020B0502020202020204" pitchFamily="34" charset="0"/>
              </a:rPr>
              <a:t>t</a:t>
            </a:r>
            <a:r>
              <a:rPr lang="en-US" sz="4400" b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u</a:t>
            </a:r>
            <a:r>
              <a:rPr lang="en-US" sz="4400" dirty="0" err="1">
                <a:latin typeface="Century Gothic" panose="020B0502020202020204" pitchFamily="34" charset="0"/>
              </a:rPr>
              <a:t>d</a:t>
            </a:r>
            <a:r>
              <a:rPr lang="en-US" sz="4400" b="1" dirty="0" err="1"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718EB0C-2762-48B9-B4AE-98895D5940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67270" y="-11844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273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iterate type="wd">
                                    <p:tmPct val="55556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70267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mercy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348" y="3031981"/>
            <a:ext cx="5553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kindness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4626F8-15D8-47D0-80C2-0B35259E3FB9}"/>
              </a:ext>
            </a:extLst>
          </p:cNvPr>
          <p:cNvSpPr/>
          <p:nvPr/>
        </p:nvSpPr>
        <p:spPr>
          <a:xfrm>
            <a:off x="0" y="2088059"/>
            <a:ext cx="91714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>
                <a:latin typeface="Century Gothic" panose="020B0502020202020204" pitchFamily="34" charset="0"/>
              </a:rPr>
              <a:t>M</a:t>
            </a:r>
            <a:r>
              <a:rPr lang="en-US" sz="4400" b="1" dirty="0">
                <a:solidFill>
                  <a:srgbClr val="FF9801"/>
                </a:solidFill>
                <a:latin typeface="Century Gothic" panose="020B0502020202020204" pitchFamily="34" charset="0"/>
              </a:rPr>
              <a:t>ER</a:t>
            </a:r>
            <a:r>
              <a:rPr lang="en-US" sz="4400" dirty="0">
                <a:latin typeface="Century Gothic" panose="020B0502020202020204" pitchFamily="34" charset="0"/>
              </a:rPr>
              <a:t> - </a:t>
            </a:r>
            <a:r>
              <a:rPr lang="en-US" sz="4400" b="1" dirty="0">
                <a:solidFill>
                  <a:srgbClr val="FF33CC"/>
                </a:solidFill>
                <a:latin typeface="Century Gothic" panose="020B0502020202020204" pitchFamily="34" charset="0"/>
              </a:rPr>
              <a:t>c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y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5DE912-DC69-4957-AFEB-6275A5C843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35965" y="-11926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3427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iterate type="wd">
                                    <p:tmPct val="52381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70267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rebuke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9162" y="3118937"/>
            <a:ext cx="5285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scold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4626F8-15D8-47D0-80C2-0B35259E3FB9}"/>
              </a:ext>
            </a:extLst>
          </p:cNvPr>
          <p:cNvSpPr/>
          <p:nvPr/>
        </p:nvSpPr>
        <p:spPr>
          <a:xfrm>
            <a:off x="0" y="206854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>
                <a:latin typeface="Century Gothic" panose="020B0502020202020204" pitchFamily="34" charset="0"/>
              </a:rPr>
              <a:t>r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</a:rPr>
              <a:t> - B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U</a:t>
            </a:r>
            <a:r>
              <a:rPr lang="en-US" sz="4400" dirty="0">
                <a:latin typeface="Century Gothic" panose="020B0502020202020204" pitchFamily="34" charset="0"/>
              </a:rPr>
              <a:t>K</a:t>
            </a:r>
            <a:r>
              <a:rPr lang="en-US" sz="4400" b="1" dirty="0"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BCA43BE-79AA-4961-A065-DFA3B69001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99791" y="-11877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054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iterate type="wd">
                                    <p:tmPct val="68333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65499" y="852403"/>
            <a:ext cx="3612995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receive</a:t>
            </a:r>
            <a:endParaRPr lang="en-US" sz="166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5451" y="2938520"/>
            <a:ext cx="637309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to accept something</a:t>
            </a:r>
          </a:p>
          <a:p>
            <a:pPr algn="ctr"/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(get)</a:t>
            </a:r>
          </a:p>
          <a:p>
            <a:pPr algn="ctr"/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F9A200-CFB6-41DE-B32A-DD8A1062431E}"/>
              </a:ext>
            </a:extLst>
          </p:cNvPr>
          <p:cNvSpPr/>
          <p:nvPr/>
        </p:nvSpPr>
        <p:spPr>
          <a:xfrm>
            <a:off x="-1" y="2055794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</a:rPr>
              <a:t>(</a:t>
            </a:r>
            <a:r>
              <a:rPr lang="en-US" sz="3600" dirty="0">
                <a:latin typeface="Century Gothic" panose="020B0502020202020204" pitchFamily="34" charset="0"/>
              </a:rPr>
              <a:t>r</a:t>
            </a:r>
            <a:r>
              <a:rPr lang="en-US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</a:t>
            </a:r>
            <a:r>
              <a:rPr lang="en-US" sz="3600" dirty="0">
                <a:latin typeface="Century Gothic" panose="020B0502020202020204" pitchFamily="34" charset="0"/>
              </a:rPr>
              <a:t> - </a:t>
            </a:r>
            <a:r>
              <a:rPr lang="en-US" sz="3600" b="1" dirty="0">
                <a:solidFill>
                  <a:srgbClr val="FF33CC"/>
                </a:solidFill>
                <a:latin typeface="Century Gothic" panose="020B0502020202020204" pitchFamily="34" charset="0"/>
              </a:rPr>
              <a:t>C</a:t>
            </a:r>
            <a:r>
              <a:rPr lang="en-US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EI</a:t>
            </a:r>
            <a:r>
              <a:rPr lang="en-US" sz="3600" dirty="0">
                <a:latin typeface="Century Gothic" panose="020B0502020202020204" pitchFamily="34" charset="0"/>
              </a:rPr>
              <a:t>V</a:t>
            </a:r>
            <a:r>
              <a:rPr lang="en-US" sz="3600" b="1" dirty="0"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</a:rPr>
              <a:t>)</a:t>
            </a:r>
            <a:endParaRPr lang="en-US" sz="88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7A33B19-F80C-4277-854B-2241BD2196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46783" y="-10793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479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70267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immediately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90749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right away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4626F8-15D8-47D0-80C2-0B35259E3FB9}"/>
              </a:ext>
            </a:extLst>
          </p:cNvPr>
          <p:cNvSpPr/>
          <p:nvPr/>
        </p:nvSpPr>
        <p:spPr>
          <a:xfrm>
            <a:off x="0" y="203806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4400" dirty="0" err="1">
                <a:latin typeface="Century Gothic" panose="020B0502020202020204" pitchFamily="34" charset="0"/>
              </a:rPr>
              <a:t>m</a:t>
            </a:r>
            <a:r>
              <a:rPr lang="en-US" sz="4400" dirty="0">
                <a:latin typeface="Century Gothic" panose="020B0502020202020204" pitchFamily="34" charset="0"/>
              </a:rPr>
              <a:t> - M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</a:rPr>
              <a:t> - d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i</a:t>
            </a:r>
            <a:r>
              <a:rPr lang="en-US" sz="4400" dirty="0">
                <a:latin typeface="Century Gothic" panose="020B0502020202020204" pitchFamily="34" charset="0"/>
              </a:rPr>
              <a:t> - </a:t>
            </a:r>
            <a:r>
              <a:rPr lang="en-US" sz="4400" b="1" dirty="0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a</a:t>
            </a:r>
            <a:r>
              <a:rPr lang="en-US" sz="4400" dirty="0">
                <a:latin typeface="Century Gothic" panose="020B0502020202020204" pitchFamily="34" charset="0"/>
              </a:rPr>
              <a:t>t</a:t>
            </a:r>
            <a:r>
              <a:rPr lang="en-US" sz="4400" b="1" dirty="0"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</a:rPr>
              <a:t> - </a:t>
            </a:r>
            <a:r>
              <a:rPr lang="en-US" sz="4400" dirty="0" err="1">
                <a:latin typeface="Century Gothic" panose="020B0502020202020204" pitchFamily="34" charset="0"/>
              </a:rPr>
              <a:t>l</a:t>
            </a:r>
            <a:r>
              <a:rPr lang="en-US" sz="4400" b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y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41251BE-6ABC-4AC4-B89A-E52E2A5E1E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81739" y="-11906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3609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wd">
                                    <p:tmPct val="35833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76138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glorify</a:t>
            </a:r>
            <a:endParaRPr lang="en-US" sz="166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957966"/>
            <a:ext cx="917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to praise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14549A-D365-4D0D-9466-4D88C3EA4DBE}"/>
              </a:ext>
            </a:extLst>
          </p:cNvPr>
          <p:cNvSpPr/>
          <p:nvPr/>
        </p:nvSpPr>
        <p:spPr>
          <a:xfrm>
            <a:off x="0" y="194002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</a:rPr>
              <a:t>(</a:t>
            </a:r>
            <a:r>
              <a:rPr lang="en-US" sz="4400" dirty="0" err="1">
                <a:latin typeface="Century Gothic" panose="020B0502020202020204" pitchFamily="34" charset="0"/>
              </a:rPr>
              <a:t>gl</a:t>
            </a:r>
            <a:r>
              <a:rPr lang="en-US" sz="4400" b="1" dirty="0" err="1">
                <a:solidFill>
                  <a:srgbClr val="FF9A05"/>
                </a:solidFill>
                <a:latin typeface="Century Gothic" panose="020B0502020202020204" pitchFamily="34" charset="0"/>
              </a:rPr>
              <a:t>or</a:t>
            </a:r>
            <a:r>
              <a:rPr lang="en-US" sz="4400" dirty="0">
                <a:latin typeface="Century Gothic" panose="020B0502020202020204" pitchFamily="34" charset="0"/>
              </a:rPr>
              <a:t> - </a:t>
            </a:r>
            <a:r>
              <a:rPr lang="en-US" sz="4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4400" dirty="0">
                <a:latin typeface="Century Gothic" panose="020B0502020202020204" pitchFamily="34" charset="0"/>
              </a:rPr>
              <a:t> - F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Y</a:t>
            </a:r>
            <a:r>
              <a:rPr lang="en-US" sz="4400" dirty="0">
                <a:latin typeface="Century Gothic" panose="020B0502020202020204" pitchFamily="34" charset="0"/>
              </a:rPr>
              <a:t>) </a:t>
            </a:r>
            <a:endParaRPr lang="en-US" sz="88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1C0FC03-5E22-4D0B-BCCF-DB6D84516D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63687" y="-11895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5724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iterate type="wd">
                                    <p:tmPct val="37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0" y="4015919"/>
            <a:ext cx="9144000" cy="847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World English Bible (WEB)</a:t>
            </a:r>
            <a:endParaRPr lang="en-US" sz="4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8C9A09-4BDB-4B8C-9303-AAA9E2F7727F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56788E-0453-493E-81C2-C37E4C93F8C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CDE84D-FA9F-6C4F-ADD2-63025C436429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2AC98A-559F-3E4E-9644-DE2E7C0D75B4}"/>
              </a:ext>
            </a:extLst>
          </p:cNvPr>
          <p:cNvSpPr/>
          <p:nvPr/>
        </p:nvSpPr>
        <p:spPr>
          <a:xfrm>
            <a:off x="1025009" y="903987"/>
            <a:ext cx="70939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Century Gothic" panose="020B0502020202020204" pitchFamily="34" charset="0"/>
              </a:rPr>
              <a:t>A Blind Man </a:t>
            </a:r>
          </a:p>
          <a:p>
            <a:pPr algn="ctr"/>
            <a:r>
              <a:rPr lang="en-US" sz="5400" b="1" dirty="0">
                <a:latin typeface="Century Gothic" panose="020B0502020202020204" pitchFamily="34" charset="0"/>
              </a:rPr>
              <a:t>Asks to See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5676B7-CAE9-8C42-A0EE-E75A6E9FDCF7}"/>
              </a:ext>
            </a:extLst>
          </p:cNvPr>
          <p:cNvSpPr/>
          <p:nvPr/>
        </p:nvSpPr>
        <p:spPr>
          <a:xfrm>
            <a:off x="3452301" y="3377108"/>
            <a:ext cx="223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Luke 18:35-43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020F877-0665-4636-9156-D378A8EA4E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40834" y="-11957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68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/>
      <p:bldP spid="10" grpId="0" animBg="1"/>
      <p:bldP spid="11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86464</TotalTime>
  <Words>264</Words>
  <Application>Microsoft Office PowerPoint</Application>
  <PresentationFormat>On-screen Show (16:10)</PresentationFormat>
  <Paragraphs>61</Paragraphs>
  <Slides>23</Slides>
  <Notes>0</Notes>
  <HiddenSlides>0</HiddenSlides>
  <MMClips>23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Office Theme</vt:lpstr>
      <vt:lpstr>PowerPoint Presentation</vt:lpstr>
      <vt:lpstr>Vocabulary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647</cp:revision>
  <dcterms:created xsi:type="dcterms:W3CDTF">2017-01-10T01:35:56Z</dcterms:created>
  <dcterms:modified xsi:type="dcterms:W3CDTF">2019-03-13T23:44:43Z</dcterms:modified>
</cp:coreProperties>
</file>