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82" r:id="rId6"/>
    <p:sldId id="276" r:id="rId7"/>
    <p:sldId id="258" r:id="rId8"/>
    <p:sldId id="259" r:id="rId9"/>
    <p:sldId id="260" r:id="rId10"/>
    <p:sldId id="261" r:id="rId11"/>
    <p:sldId id="283" r:id="rId12"/>
    <p:sldId id="262" r:id="rId13"/>
    <p:sldId id="284" r:id="rId14"/>
    <p:sldId id="308" r:id="rId15"/>
    <p:sldId id="286" r:id="rId16"/>
    <p:sldId id="287" r:id="rId17"/>
    <p:sldId id="288" r:id="rId18"/>
    <p:sldId id="289" r:id="rId19"/>
    <p:sldId id="290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2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ABD-B0C6-4E7A-9D96-1F82A5E2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69FDF-30F1-4D95-BCE0-6AF9299A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7DCD-EA57-4208-A18E-D1D8D41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56B-7F44-4C16-89C4-457D9B4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A6D3-25E0-4CA4-865A-BB05FFF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5F6D-210E-49D0-ACB7-0796EAA9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AABA-C072-4380-B028-3263BB3B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F03C-A4F1-4813-B396-C1F7398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24A-E2F1-43B5-86EC-4294391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E8AC-10BE-4641-9F3E-524ACB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C7F25-3FF6-4406-AE30-1EAECA9D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26D29-6BAE-4AC2-A44F-73101421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4E2-9615-402F-BDB1-1C047100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C13F-F65E-4F95-A117-6612285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18C4-6030-47AC-9E94-3023099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BED9-B620-40C8-8EAD-63B8C3D8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204C-FDE2-4CD3-8358-0D58900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861-62A4-4672-BE7B-4D3BD2F7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113F-DFEA-4FB1-856C-F3DC3AF4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4E35-28F2-487A-A42D-19FD033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14E-15DC-4009-AB17-DE9C2A7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7591-4193-4DFD-8A1E-CA1AB9C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A39F-A0C2-40AC-87DB-E347F1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7F74-AC33-49DF-9BF6-82B2898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DD38-DD35-46FA-BE5B-79B7E5B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84D-E644-495D-81A1-A8986A3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C5EE-EFF0-4C3E-9BFF-804032BB1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80DF-B7F1-4135-8F15-3BDAE21C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457F-24F2-4214-94F3-3BE4AD7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DCAA-3F02-44E3-B2F2-FB19F32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321-3A66-4D94-956F-A814D9E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BEFF-6343-4666-AD06-3BC63033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7D07-64DC-4698-BF04-548DE67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4024B-D6CC-4A70-A1B8-B7B7AADD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F8B06-4B34-4150-A4B3-F254837A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855A7-7FD6-4F05-B8D9-C8EDC0852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E1993-8C5D-4D6B-B177-17DAE28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50CAB-57F3-4EFF-94B7-6DC756F8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2C438-E1D0-4B6A-81A7-2BFEE4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365E-DA95-481B-8E83-222D77BE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59DE-199B-42E4-9C8D-D88BDB4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268A2-6497-4D81-9ADA-5D6A4351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C853-3885-4D1A-9CAF-A0908678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1FCF7-2335-438B-A2F0-D922217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8253-C8B9-4B85-97A9-177E668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659C-232D-4B18-A65C-47F7B01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B27-71AB-40C8-9AA2-D4E3762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E99-B183-4589-BAF0-D08D508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F601-9C8B-458D-89EC-6A8D9F00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81FB-D3BE-425D-9CB9-32B0568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CF9C-57BE-4DEC-AA2E-5490536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1438-ED04-49D9-B887-3688AA9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746A-E247-4BDE-A269-7DCF0A4B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F9A9-73EF-4559-AD3E-047618011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8546-92D2-4B6B-87DB-458E63B4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883C-0CFB-4099-8B13-6541651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02C6-B03A-4572-8FD2-310A5B99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A4D0-2606-403D-8CBC-CCDD26F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CE6A7-75F1-4993-8A64-49003D8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314B-2411-42F4-86DC-DDCECC52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CF8-B1FF-4CBE-91DF-19ABA429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FCFD-348E-46F6-BF10-3C74F7B6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BD5-EC65-4A76-BDE4-E71225A2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6096000" y="2322630"/>
            <a:ext cx="5884643" cy="341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6096000" y="793618"/>
            <a:ext cx="5672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23. The Lost Coin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D8334-E84D-481C-AD1F-F94D0BC62042}"/>
              </a:ext>
            </a:extLst>
          </p:cNvPr>
          <p:cNvSpPr txBox="1"/>
          <p:nvPr/>
        </p:nvSpPr>
        <p:spPr>
          <a:xfrm>
            <a:off x="443532" y="608952"/>
            <a:ext cx="44642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7C1B7F-1762-410E-A429-6705DAEC765A}"/>
              </a:ext>
            </a:extLst>
          </p:cNvPr>
          <p:cNvCxnSpPr>
            <a:cxnSpLocks/>
          </p:cNvCxnSpPr>
          <p:nvPr/>
        </p:nvCxnSpPr>
        <p:spPr>
          <a:xfrm>
            <a:off x="0" y="2079253"/>
            <a:ext cx="1219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5D6ED-59E9-4603-AE94-7BDD87CFEE9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5E2A7-4658-453A-82D1-15022D6933A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stCoin">
            <a:extLst>
              <a:ext uri="{FF2B5EF4-FFF2-40B4-BE49-F238E27FC236}">
                <a16:creationId xmlns:a16="http://schemas.microsoft.com/office/drawing/2014/main" id="{438D4818-F285-4A25-B99B-4AB2DC41F5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" b="9125"/>
          <a:stretch>
            <a:fillRect/>
          </a:stretch>
        </p:blipFill>
        <p:spPr bwMode="auto">
          <a:xfrm>
            <a:off x="226331" y="2352584"/>
            <a:ext cx="5631129" cy="341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0FE0F-DF67-4B1B-84E1-F4F847298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7095" y="-1287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7" grpId="0"/>
      <p:bldP spid="2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81611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When she finds it, she will call her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friends and her neighbors.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B36CA-F692-45FE-9D28-79C27EC857F7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EF5E8-DDDD-4D7F-A2B9-9FE2D40B1DF8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0E52C3-2956-421A-A123-C453963FF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6052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4786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“Rejoice with me!” she will shout.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“I have found my lost coin.”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9D8FD-8AED-455C-B25F-074626293B0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DFB89-C3C4-41D4-826E-AA01E7FD47DF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66292-85FC-4624-AF10-46DA431BC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1583" y="-120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60653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In the same way, there is joy in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heaven when one sinner repents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and is found.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D0949-2BA5-484A-8DDE-A5743957EF5C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23B38-B44D-4ACF-B548-34E4DE0E0249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EB6C57-B17C-44A8-A311-075D231FE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1739" y="-1229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351168"/>
            <a:ext cx="10186445" cy="4095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angels throw a huge party when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each sinner is sorry,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9B849-3E42-4D09-A82A-CADF938AD15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ADCDB-D6B6-4D3F-B10E-96998D27664F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18BBFB-D4C6-4E5C-9D3A-C222EA457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0765" y="-126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2872" y="1351168"/>
            <a:ext cx="10186445" cy="4095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… turns from sin, and comes home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to God.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9B849-3E42-4D09-A82A-CADF938AD15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ADCDB-D6B6-4D3F-B10E-96998D27664F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1FB8B6-A971-481D-8993-E1C00CD50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2304" y="-2150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637692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did the woman do when she found her lost coin?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0251C69-99A1-49EA-B4B3-BAC1DB8611AF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  <a:endParaRPr lang="en-US" sz="552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466FE7-9C15-465D-958E-20B9C8412F0D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0A954-CEFB-4495-8F3B-8444AD501708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3C45AD-58FE-4B90-81D3-0401245CC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844" y="-1281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285347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woman in the story is like God who searches for the lost. How are people like the lost coin?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64FBB59-19AC-4342-8B40-660F2A3762AC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1AEE0-F799-47A8-8E7F-32A2647BB21C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9E3D9E-38EB-4C34-9A38-7E4BE9DDC6FE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1752C2-D030-4E59-B228-D9D608C80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4417" y="-1285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76331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Do you know someone who has just come to God? How can you rejoice with him or her?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506B424-5544-4675-9982-382A3F15749C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1DAAA-DB95-4CFF-81DE-F3B3583BE016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7E9186-1DC0-4911-8B63-646D7024C5BD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1E347E-1B7D-48D6-BC86-9469D4EAC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4330" y="-1219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314966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Have you been found by God? When did you repent and come home to Jesus?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7990716-E737-414F-B492-269AE7558015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F3EF5-2B14-45FB-99EE-1CCAFC58DB64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EF86B-BE26-4D52-B81B-4ED7839A18C7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551CF8-C261-4348-83EF-65119AFF0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6696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36003"/>
            <a:ext cx="10186445" cy="4200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Dear Jesus,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You never forget us. You look until you find us. We only need to repent. I am sorry for my sins and want to come home to your loving arms.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EB8012A-350A-42F6-8DA7-9ADA690F0F34}"/>
              </a:ext>
            </a:extLst>
          </p:cNvPr>
          <p:cNvSpPr txBox="1">
            <a:spLocks/>
          </p:cNvSpPr>
          <p:nvPr/>
        </p:nvSpPr>
        <p:spPr>
          <a:xfrm>
            <a:off x="609599" y="626059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8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7D44E-1E9B-46EF-BA19-CA3F17E15083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C9B6B-7D7C-41E9-8927-2866A063C7B4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6E1F66-D809-4D6A-97A1-48330A5F0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6696" y="-1164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688727"/>
            <a:ext cx="10530945" cy="2160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told a story about money that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was missing.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14551-4578-4F6D-A2F3-74DFDDACCEAA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856C3-FD5A-4C7F-9442-7E1F93D8E643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A0B96B-43B7-4187-92E9-DB04931D7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4504" y="-1147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B028B-9334-4699-B71D-8C917212CADD}"/>
              </a:ext>
            </a:extLst>
          </p:cNvPr>
          <p:cNvSpPr/>
          <p:nvPr/>
        </p:nvSpPr>
        <p:spPr>
          <a:xfrm>
            <a:off x="3280120" y="1301673"/>
            <a:ext cx="5393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Lost Coin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94A0B-79EA-45D0-8B32-832939FB32C6}"/>
              </a:ext>
            </a:extLst>
          </p:cNvPr>
          <p:cNvSpPr/>
          <p:nvPr/>
        </p:nvSpPr>
        <p:spPr>
          <a:xfrm>
            <a:off x="3092613" y="4402165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2FCAF6-28D0-439F-9037-22B8D5F92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626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00B31-DC55-4703-AD37-3A1E303561B6}"/>
              </a:ext>
            </a:extLst>
          </p:cNvPr>
          <p:cNvSpPr/>
          <p:nvPr/>
        </p:nvSpPr>
        <p:spPr>
          <a:xfrm>
            <a:off x="1389524" y="1595662"/>
            <a:ext cx="2056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C115D-BFFA-402A-B56F-AF67D9BF40C3}"/>
              </a:ext>
            </a:extLst>
          </p:cNvPr>
          <p:cNvSpPr/>
          <p:nvPr/>
        </p:nvSpPr>
        <p:spPr>
          <a:xfrm>
            <a:off x="4858035" y="1608107"/>
            <a:ext cx="396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told a story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F96E1-9BEF-473A-98CF-E1FD471B2863}"/>
              </a:ext>
            </a:extLst>
          </p:cNvPr>
          <p:cNvSpPr/>
          <p:nvPr/>
        </p:nvSpPr>
        <p:spPr>
          <a:xfrm>
            <a:off x="1308726" y="2966558"/>
            <a:ext cx="4742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money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690D69-6134-4A6B-A45B-0CA0CA6864CF}"/>
              </a:ext>
            </a:extLst>
          </p:cNvPr>
          <p:cNvSpPr/>
          <p:nvPr/>
        </p:nvSpPr>
        <p:spPr>
          <a:xfrm>
            <a:off x="6502399" y="2966558"/>
            <a:ext cx="568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was missing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E4443F-ED5F-4706-A805-DBF84FBFB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8010" y="-1347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D69B51-4E5A-4F61-AAB2-312AC7E5B093}"/>
              </a:ext>
            </a:extLst>
          </p:cNvPr>
          <p:cNvSpPr/>
          <p:nvPr/>
        </p:nvSpPr>
        <p:spPr>
          <a:xfrm>
            <a:off x="599119" y="1621287"/>
            <a:ext cx="3275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woman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A6746E-F21C-4242-8C4F-D66ED3842148}"/>
              </a:ext>
            </a:extLst>
          </p:cNvPr>
          <p:cNvSpPr/>
          <p:nvPr/>
        </p:nvSpPr>
        <p:spPr>
          <a:xfrm>
            <a:off x="4721551" y="1611490"/>
            <a:ext cx="1478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41C6E-781C-4E14-917A-8F54380EAC80}"/>
              </a:ext>
            </a:extLst>
          </p:cNvPr>
          <p:cNvSpPr/>
          <p:nvPr/>
        </p:nvSpPr>
        <p:spPr>
          <a:xfrm>
            <a:off x="7047017" y="1640882"/>
            <a:ext cx="5067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 silver coins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FF959E-C34B-480B-9BDE-BBECF1F7470A}"/>
              </a:ext>
            </a:extLst>
          </p:cNvPr>
          <p:cNvSpPr/>
          <p:nvPr/>
        </p:nvSpPr>
        <p:spPr>
          <a:xfrm>
            <a:off x="2656071" y="2881509"/>
            <a:ext cx="4390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lost one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4FEA4-D5AB-4A1A-A738-14C2353A8052}"/>
              </a:ext>
            </a:extLst>
          </p:cNvPr>
          <p:cNvSpPr/>
          <p:nvPr/>
        </p:nvSpPr>
        <p:spPr>
          <a:xfrm>
            <a:off x="705216" y="2877666"/>
            <a:ext cx="1263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8EF728-352B-4B78-992C-B23B24A37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6903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  <p:bldP spid="1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7759F-9C6D-4187-AFEB-5BF1EABE2E6F}"/>
              </a:ext>
            </a:extLst>
          </p:cNvPr>
          <p:cNvSpPr/>
          <p:nvPr/>
        </p:nvSpPr>
        <p:spPr>
          <a:xfrm>
            <a:off x="1469563" y="2591780"/>
            <a:ext cx="5985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will she do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7D9F39-A1A9-4C14-9EA6-EEFAB5A05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2470" y="-107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B8C27-23AE-4C6C-BA8C-F18223D29E7B}"/>
              </a:ext>
            </a:extLst>
          </p:cNvPr>
          <p:cNvSpPr/>
          <p:nvPr/>
        </p:nvSpPr>
        <p:spPr>
          <a:xfrm>
            <a:off x="1941208" y="2027586"/>
            <a:ext cx="2731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she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DD92-59B3-4462-9ECA-C873ABE6AF7A}"/>
              </a:ext>
            </a:extLst>
          </p:cNvPr>
          <p:cNvSpPr/>
          <p:nvPr/>
        </p:nvSpPr>
        <p:spPr>
          <a:xfrm>
            <a:off x="5663213" y="2022745"/>
            <a:ext cx="5436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forget about it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9C2FA4-0744-453B-891E-E6F161A61ED9}"/>
              </a:ext>
            </a:extLst>
          </p:cNvPr>
          <p:cNvSpPr/>
          <p:nvPr/>
        </p:nvSpPr>
        <p:spPr>
          <a:xfrm>
            <a:off x="1941208" y="3999418"/>
            <a:ext cx="2824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way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A5EDD2-EE96-4C51-97C4-F1DA761C9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5079" y="-107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2C7833-7E59-4F4A-9CFC-33833A74AA28}"/>
              </a:ext>
            </a:extLst>
          </p:cNvPr>
          <p:cNvSpPr/>
          <p:nvPr/>
        </p:nvSpPr>
        <p:spPr>
          <a:xfrm>
            <a:off x="1959588" y="2176282"/>
            <a:ext cx="2536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she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FF76C-D925-4A50-BD60-C40A546C1C9A}"/>
              </a:ext>
            </a:extLst>
          </p:cNvPr>
          <p:cNvSpPr/>
          <p:nvPr/>
        </p:nvSpPr>
        <p:spPr>
          <a:xfrm>
            <a:off x="6096000" y="2176282"/>
            <a:ext cx="3724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 for it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80321-B603-4262-A500-038A2E7BB15B}"/>
              </a:ext>
            </a:extLst>
          </p:cNvPr>
          <p:cNvSpPr/>
          <p:nvPr/>
        </p:nvSpPr>
        <p:spPr>
          <a:xfrm>
            <a:off x="1959588" y="3655151"/>
            <a:ext cx="1462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773F4F-B22B-415E-82D0-270EA197C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5918" y="-1294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382347-E70F-43A2-9BCA-376DC742631C}"/>
              </a:ext>
            </a:extLst>
          </p:cNvPr>
          <p:cNvSpPr/>
          <p:nvPr/>
        </p:nvSpPr>
        <p:spPr>
          <a:xfrm>
            <a:off x="1788913" y="1829377"/>
            <a:ext cx="2523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will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A6044C-A832-46A7-839D-227C2A12679E}"/>
              </a:ext>
            </a:extLst>
          </p:cNvPr>
          <p:cNvSpPr/>
          <p:nvPr/>
        </p:nvSpPr>
        <p:spPr>
          <a:xfrm>
            <a:off x="6096000" y="1829377"/>
            <a:ext cx="4036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 a lamp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0E1D2-801F-4B8F-B2DE-61113C024065}"/>
              </a:ext>
            </a:extLst>
          </p:cNvPr>
          <p:cNvSpPr/>
          <p:nvPr/>
        </p:nvSpPr>
        <p:spPr>
          <a:xfrm>
            <a:off x="1788913" y="3656520"/>
            <a:ext cx="5404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her see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FF1652-517C-4ADB-B90E-F80CA7F75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5837" y="-1107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AA3A-FB51-4403-AA83-4B87D52F8E70}"/>
              </a:ext>
            </a:extLst>
          </p:cNvPr>
          <p:cNvSpPr/>
          <p:nvPr/>
        </p:nvSpPr>
        <p:spPr>
          <a:xfrm>
            <a:off x="1081486" y="2038384"/>
            <a:ext cx="5014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will sweep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779E4-263B-4593-9068-220212CC519F}"/>
              </a:ext>
            </a:extLst>
          </p:cNvPr>
          <p:cNvSpPr/>
          <p:nvPr/>
        </p:nvSpPr>
        <p:spPr>
          <a:xfrm>
            <a:off x="7191012" y="2038385"/>
            <a:ext cx="4464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corner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3E3D9-C88F-4B51-87D2-9E68C6AA69C8}"/>
              </a:ext>
            </a:extLst>
          </p:cNvPr>
          <p:cNvSpPr/>
          <p:nvPr/>
        </p:nvSpPr>
        <p:spPr>
          <a:xfrm>
            <a:off x="1081486" y="3761023"/>
            <a:ext cx="4573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her house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82171F-1E6E-48D9-9BC7-3A20E3905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3530" y="-1055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E79857-3DB7-4F06-9629-728E8425613C}"/>
              </a:ext>
            </a:extLst>
          </p:cNvPr>
          <p:cNvSpPr/>
          <p:nvPr/>
        </p:nvSpPr>
        <p:spPr>
          <a:xfrm>
            <a:off x="1392559" y="1698239"/>
            <a:ext cx="4358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woman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263B5-842B-40C1-952F-63CA0528445A}"/>
              </a:ext>
            </a:extLst>
          </p:cNvPr>
          <p:cNvSpPr/>
          <p:nvPr/>
        </p:nvSpPr>
        <p:spPr>
          <a:xfrm>
            <a:off x="7083493" y="1698239"/>
            <a:ext cx="3732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search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3D1B1-C024-43DA-B5DD-A0CB1F1A80AF}"/>
              </a:ext>
            </a:extLst>
          </p:cNvPr>
          <p:cNvSpPr/>
          <p:nvPr/>
        </p:nvSpPr>
        <p:spPr>
          <a:xfrm>
            <a:off x="1392559" y="2959108"/>
            <a:ext cx="467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until she finds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58A7E-8862-462A-884C-E3CE8B7F636D}"/>
              </a:ext>
            </a:extLst>
          </p:cNvPr>
          <p:cNvSpPr/>
          <p:nvPr/>
        </p:nvSpPr>
        <p:spPr>
          <a:xfrm>
            <a:off x="7184688" y="2959107"/>
            <a:ext cx="2869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 one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974CC1-64B5-48B4-8E83-972ECCF21DFF}"/>
              </a:ext>
            </a:extLst>
          </p:cNvPr>
          <p:cNvSpPr/>
          <p:nvPr/>
        </p:nvSpPr>
        <p:spPr>
          <a:xfrm>
            <a:off x="1392559" y="4219977"/>
            <a:ext cx="4281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 coin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F16CB6-629F-44DD-BBB5-963947E83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0678" y="-1212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E5C19D-DB89-49BD-B234-03230C8EA7B5}"/>
              </a:ext>
            </a:extLst>
          </p:cNvPr>
          <p:cNvSpPr/>
          <p:nvPr/>
        </p:nvSpPr>
        <p:spPr>
          <a:xfrm>
            <a:off x="1637837" y="1773343"/>
            <a:ext cx="5965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she finds it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5AE5C-914B-4B2B-9303-08FF1CD503CF}"/>
              </a:ext>
            </a:extLst>
          </p:cNvPr>
          <p:cNvSpPr/>
          <p:nvPr/>
        </p:nvSpPr>
        <p:spPr>
          <a:xfrm>
            <a:off x="1637837" y="3015792"/>
            <a:ext cx="3818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will call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201BF0-6ED5-4E3A-B018-2B02388D3AF8}"/>
              </a:ext>
            </a:extLst>
          </p:cNvPr>
          <p:cNvSpPr/>
          <p:nvPr/>
        </p:nvSpPr>
        <p:spPr>
          <a:xfrm>
            <a:off x="1637837" y="4258241"/>
            <a:ext cx="6466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her neighbors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734C74-B056-41E8-A331-CAC46CB6A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174" y="-1272266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6BAEE1-6352-44BC-A39E-423E567DD353}"/>
              </a:ext>
            </a:extLst>
          </p:cNvPr>
          <p:cNvSpPr/>
          <p:nvPr/>
        </p:nvSpPr>
        <p:spPr>
          <a:xfrm>
            <a:off x="6735491" y="3007279"/>
            <a:ext cx="3733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 friends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78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93447"/>
            <a:ext cx="10530945" cy="255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woman had ten silver coins, but she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lost 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B6925-F939-49F4-A70A-B76A81A679B5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1017B-5514-45CF-83F9-5D52B956A241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F450BC-124C-48FA-A3AB-03C1A9A55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074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7BDCA-5A93-48A8-BE7A-FB540467C1CA}"/>
              </a:ext>
            </a:extLst>
          </p:cNvPr>
          <p:cNvSpPr/>
          <p:nvPr/>
        </p:nvSpPr>
        <p:spPr>
          <a:xfrm>
            <a:off x="1726505" y="1945622"/>
            <a:ext cx="3103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Rejoice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CD77AB-0EEC-4923-B952-D5A5845F0C74}"/>
              </a:ext>
            </a:extLst>
          </p:cNvPr>
          <p:cNvSpPr/>
          <p:nvPr/>
        </p:nvSpPr>
        <p:spPr>
          <a:xfrm>
            <a:off x="5952401" y="1945621"/>
            <a:ext cx="324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me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!”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6F08A-72E3-4BE4-85CB-9E5D26404E86}"/>
              </a:ext>
            </a:extLst>
          </p:cNvPr>
          <p:cNvSpPr/>
          <p:nvPr/>
        </p:nvSpPr>
        <p:spPr>
          <a:xfrm>
            <a:off x="1726505" y="3424463"/>
            <a:ext cx="477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will shout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E92E96-A6A3-4F21-90A2-34AB6B0AC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5033" y="-1316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62E3B-BB6C-4A08-908D-F961ACCF703F}"/>
              </a:ext>
            </a:extLst>
          </p:cNvPr>
          <p:cNvSpPr/>
          <p:nvPr/>
        </p:nvSpPr>
        <p:spPr>
          <a:xfrm>
            <a:off x="1049201" y="2598003"/>
            <a:ext cx="4791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have found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97B8C-E299-486D-89A6-3595EF5A14CC}"/>
              </a:ext>
            </a:extLst>
          </p:cNvPr>
          <p:cNvSpPr/>
          <p:nvPr/>
        </p:nvSpPr>
        <p:spPr>
          <a:xfrm>
            <a:off x="6570513" y="2363324"/>
            <a:ext cx="4528804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lost coin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AA98F4-6B57-4D20-841A-59793DAEA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1165" y="-1338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D604A-4450-4D5F-99BB-FF06734042D6}"/>
              </a:ext>
            </a:extLst>
          </p:cNvPr>
          <p:cNvSpPr/>
          <p:nvPr/>
        </p:nvSpPr>
        <p:spPr>
          <a:xfrm>
            <a:off x="983187" y="1236918"/>
            <a:ext cx="5868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same way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8A3D5-DA6F-4057-A884-5994799C9268}"/>
              </a:ext>
            </a:extLst>
          </p:cNvPr>
          <p:cNvSpPr/>
          <p:nvPr/>
        </p:nvSpPr>
        <p:spPr>
          <a:xfrm>
            <a:off x="7390139" y="1236918"/>
            <a:ext cx="3818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joy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68BD6-B26E-4B41-8D17-821EDB5C2855}"/>
              </a:ext>
            </a:extLst>
          </p:cNvPr>
          <p:cNvSpPr/>
          <p:nvPr/>
        </p:nvSpPr>
        <p:spPr>
          <a:xfrm>
            <a:off x="983187" y="2425530"/>
            <a:ext cx="3592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heaven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53D6-8FA0-4310-A182-06319ED879F7}"/>
              </a:ext>
            </a:extLst>
          </p:cNvPr>
          <p:cNvSpPr/>
          <p:nvPr/>
        </p:nvSpPr>
        <p:spPr>
          <a:xfrm>
            <a:off x="983187" y="3614142"/>
            <a:ext cx="8053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one sinner repents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06801-E1BB-4EC7-B755-A76B4E78CDDB}"/>
              </a:ext>
            </a:extLst>
          </p:cNvPr>
          <p:cNvSpPr/>
          <p:nvPr/>
        </p:nvSpPr>
        <p:spPr>
          <a:xfrm>
            <a:off x="983187" y="4802754"/>
            <a:ext cx="4570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is found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1178A4-E3EF-48F1-BD1F-BC771998E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3628" y="-1380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7" grpId="0"/>
      <p:bldP spid="8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4BA8D-3F69-4CED-ADE5-863F1C4CAA5C}"/>
              </a:ext>
            </a:extLst>
          </p:cNvPr>
          <p:cNvSpPr/>
          <p:nvPr/>
        </p:nvSpPr>
        <p:spPr>
          <a:xfrm>
            <a:off x="1377041" y="1919117"/>
            <a:ext cx="3817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angels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65713-38E6-4B24-A0BB-E0774AB387D6}"/>
              </a:ext>
            </a:extLst>
          </p:cNvPr>
          <p:cNvSpPr/>
          <p:nvPr/>
        </p:nvSpPr>
        <p:spPr>
          <a:xfrm>
            <a:off x="6997890" y="1919117"/>
            <a:ext cx="2191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throw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DD910-3B4D-4EA6-B758-29BD3E394E51}"/>
              </a:ext>
            </a:extLst>
          </p:cNvPr>
          <p:cNvSpPr/>
          <p:nvPr/>
        </p:nvSpPr>
        <p:spPr>
          <a:xfrm>
            <a:off x="1377041" y="3075082"/>
            <a:ext cx="5216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huge party…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058EC0-613F-4DDF-B009-53F3EACF7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5733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1F8F46-05CD-401C-95B2-733112285B3E}"/>
              </a:ext>
            </a:extLst>
          </p:cNvPr>
          <p:cNvSpPr/>
          <p:nvPr/>
        </p:nvSpPr>
        <p:spPr>
          <a:xfrm>
            <a:off x="875756" y="1565659"/>
            <a:ext cx="8949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…when each sinner is sorry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06483-9D40-49FC-B756-68A268706990}"/>
              </a:ext>
            </a:extLst>
          </p:cNvPr>
          <p:cNvSpPr/>
          <p:nvPr/>
        </p:nvSpPr>
        <p:spPr>
          <a:xfrm>
            <a:off x="875756" y="3007279"/>
            <a:ext cx="4559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turns from sin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D3116E-837F-4DFA-BCEA-CED2E7F0AFC1}"/>
              </a:ext>
            </a:extLst>
          </p:cNvPr>
          <p:cNvSpPr/>
          <p:nvPr/>
        </p:nvSpPr>
        <p:spPr>
          <a:xfrm>
            <a:off x="6756985" y="3007278"/>
            <a:ext cx="4014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comes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BDCA8-AE9C-4D82-B52B-045CB797B29C}"/>
              </a:ext>
            </a:extLst>
          </p:cNvPr>
          <p:cNvSpPr/>
          <p:nvPr/>
        </p:nvSpPr>
        <p:spPr>
          <a:xfrm>
            <a:off x="875756" y="4461345"/>
            <a:ext cx="4730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2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 to God</a:t>
            </a:r>
            <a:r>
              <a:rPr lang="en-US" sz="4800" b="1" spc="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1285E5-09D2-4F43-89B2-504F80FE4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0591" y="-1232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347277" y="2035387"/>
            <a:ext cx="10186445" cy="108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will she do?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D3B3EE-8148-4B78-81BA-3E6AFF468D5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B6984-0056-4605-B4FB-04D6DF86817B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79C891-1D60-4ACA-A5F3-80FE49860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9947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416852" y="1868874"/>
            <a:ext cx="10186445" cy="233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Will she forget about it?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No way.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71A17-3E49-49EE-AFBC-C83981BD83B5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6CA6AD-8A4A-47B9-A2FD-1C7BE0D11C9A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8E7735-F019-4C9A-B1C5-57BBBE9D2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8320" y="-2003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347277" y="1984724"/>
            <a:ext cx="10186445" cy="224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Will she look for it?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Yes!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0BB58-781E-4648-8C77-E419C7E6CD85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32F15-F5CF-4B05-B426-C9B65DD42C5C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091B80-ACAD-40F9-90FF-3186919375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7513" y="-107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2107"/>
            <a:ext cx="10186445" cy="1588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She will light a lamp to help her see.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922A2-244F-4C0B-8622-EEBF1679E451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D3DB2-825E-4063-8243-DCB5DAFF7E6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567BAC-5B06-4754-A5D4-42F6F1798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6540" y="-107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05707"/>
            <a:ext cx="10186445" cy="2070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She will sweep every corner of her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house.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F3AE-F9B2-45A5-A0E7-BEDD8AB37EA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EA8A7-477B-488C-8C11-A96E04911076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EE205C-D90C-4EAB-AF6F-698C56D7A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2070" y="-1267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295610"/>
            <a:ext cx="10186445" cy="257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That woman will search until she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finds her one special coin.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9965666" y="-108621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DB4F9A-F96E-4AC8-A771-123F2131B9E3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647804-6514-49F5-9D1F-FED89F08FC21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28009D-ED86-44BD-9ABB-E5B2D436C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4748" y="-1149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436</Words>
  <Application>Microsoft Office PowerPoint</Application>
  <PresentationFormat>Widescreen</PresentationFormat>
  <Paragraphs>92</Paragraphs>
  <Slides>34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53</cp:revision>
  <dcterms:created xsi:type="dcterms:W3CDTF">2018-11-05T14:58:35Z</dcterms:created>
  <dcterms:modified xsi:type="dcterms:W3CDTF">2019-02-21T17:56:13Z</dcterms:modified>
</cp:coreProperties>
</file>