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1" r:id="rId2"/>
    <p:sldId id="271" r:id="rId3"/>
    <p:sldId id="383" r:id="rId4"/>
    <p:sldId id="414" r:id="rId5"/>
    <p:sldId id="272" r:id="rId6"/>
    <p:sldId id="412" r:id="rId7"/>
    <p:sldId id="408" r:id="rId8"/>
    <p:sldId id="300" r:id="rId9"/>
    <p:sldId id="411" r:id="rId10"/>
    <p:sldId id="372" r:id="rId11"/>
    <p:sldId id="297" r:id="rId12"/>
    <p:sldId id="384" r:id="rId13"/>
    <p:sldId id="385" r:id="rId14"/>
    <p:sldId id="413" r:id="rId15"/>
    <p:sldId id="409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79" autoAdjust="0"/>
    <p:restoredTop sz="94280" autoAdjust="0"/>
  </p:normalViewPr>
  <p:slideViewPr>
    <p:cSldViewPr snapToGrid="0">
      <p:cViewPr varScale="1">
        <p:scale>
          <a:sx n="56" d="100"/>
          <a:sy n="56" d="100"/>
        </p:scale>
        <p:origin x="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3" Type="http://schemas.microsoft.com/office/2007/relationships/media" Target="../media/media3.mp3"/><Relationship Id="rId7" Type="http://schemas.microsoft.com/office/2007/relationships/media" Target="../media/media9.m4a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92884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86333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198872-18CD-4F5B-A752-7C8FDCFAE2A3}"/>
              </a:ext>
            </a:extLst>
          </p:cNvPr>
          <p:cNvSpPr txBox="1"/>
          <p:nvPr/>
        </p:nvSpPr>
        <p:spPr>
          <a:xfrm>
            <a:off x="4761571" y="475653"/>
            <a:ext cx="329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41. Jesus is Alive!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93DD3-254A-48F3-A77D-72D1F57236F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5635"/>
          <a:stretch/>
        </p:blipFill>
        <p:spPr bwMode="auto">
          <a:xfrm>
            <a:off x="668097" y="1973777"/>
            <a:ext cx="2811083" cy="3300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6847ED-A012-4604-8926-838708BAB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5360" y="-1177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546" y="-1250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84350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370711" y="761851"/>
            <a:ext cx="1008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583909" y="2204948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088582" y="3648045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8C452D-371B-40C0-99AA-8E872FD2F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-1172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7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405319" y="2204948"/>
            <a:ext cx="92204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21860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905839" y="2204948"/>
            <a:ext cx="147348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695846" y="3648045"/>
            <a:ext cx="16834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were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152C4-55BD-448D-8234-833F252B30E7}"/>
              </a:ext>
            </a:extLst>
          </p:cNvPr>
          <p:cNvSpPr/>
          <p:nvPr/>
        </p:nvSpPr>
        <p:spPr>
          <a:xfrm>
            <a:off x="6024461" y="761851"/>
            <a:ext cx="135485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E19DC8-0BE8-4BAA-B81C-8C681068EA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2566" y="-1171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70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9" grpId="0"/>
      <p:bldP spid="1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5440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from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78125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been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962622" y="761851"/>
            <a:ext cx="179247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tomb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738201" y="2204948"/>
            <a:ext cx="201689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would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852015" y="3648045"/>
            <a:ext cx="190308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could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9F68A2-D2FA-436C-83CD-18F124F00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2221" y="-1171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06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8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254108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thought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24513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women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260199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brothers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516987" y="761851"/>
            <a:ext cx="223811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guards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255971" y="2204948"/>
            <a:ext cx="149912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756109" y="3648045"/>
            <a:ext cx="99899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full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4A6B21-FB0F-420C-8EE5-E7CF6D749E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0823" y="-1197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0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237276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among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80850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don’t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68507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living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385814" y="761851"/>
            <a:ext cx="136928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also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598740" y="2204948"/>
            <a:ext cx="215636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angels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A00A07-AAFB-43DB-B68D-36E319C023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4551" y="-1184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887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90506" y="-1337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69431-6815-40F1-A1C8-F541CFA17FC3}"/>
              </a:ext>
            </a:extLst>
          </p:cNvPr>
          <p:cNvSpPr/>
          <p:nvPr/>
        </p:nvSpPr>
        <p:spPr>
          <a:xfrm>
            <a:off x="3350350" y="1211728"/>
            <a:ext cx="2443298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spi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ce</a:t>
            </a: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60762D-0B1C-4EF8-8121-F8E1C4B49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3245" y="-1170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F71D-4B17-481B-A3F2-4AD1069554E7}"/>
              </a:ext>
            </a:extLst>
          </p:cNvPr>
          <p:cNvSpPr/>
          <p:nvPr/>
        </p:nvSpPr>
        <p:spPr>
          <a:xfrm>
            <a:off x="2913533" y="1371191"/>
            <a:ext cx="3316934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dis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</a:t>
            </a: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ples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37674D-5AAB-4B1A-ACE2-FE34E0D26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9462" y="-1170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566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69431-6815-40F1-A1C8-F541CFA17FC3}"/>
              </a:ext>
            </a:extLst>
          </p:cNvPr>
          <p:cNvSpPr/>
          <p:nvPr/>
        </p:nvSpPr>
        <p:spPr>
          <a:xfrm>
            <a:off x="3510650" y="1211728"/>
            <a:ext cx="2122697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hu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F71D-4B17-481B-A3F2-4AD1069554E7}"/>
              </a:ext>
            </a:extLst>
          </p:cNvPr>
          <p:cNvSpPr/>
          <p:nvPr/>
        </p:nvSpPr>
        <p:spPr>
          <a:xfrm>
            <a:off x="3404852" y="2758031"/>
            <a:ext cx="2334293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</a:t>
            </a: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AECD0C-B763-47E1-9B7E-B1225BB75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1612" y="-1167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5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4EDB1-8B7C-42A1-866E-665DEBF2A069}"/>
              </a:ext>
            </a:extLst>
          </p:cNvPr>
          <p:cNvSpPr txBox="1"/>
          <p:nvPr/>
        </p:nvSpPr>
        <p:spPr>
          <a:xfrm>
            <a:off x="3080522" y="2380197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to</a:t>
            </a:r>
            <a:r>
              <a:rPr lang="en-US" sz="4800" b="1" dirty="0">
                <a:latin typeface="Century Gothic" panose="020B0502020202020204" pitchFamily="34" charset="0"/>
              </a:rPr>
              <a:t>mb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D5A15-C22E-4DB7-9DF3-2099AFEDA263}"/>
              </a:ext>
            </a:extLst>
          </p:cNvPr>
          <p:cNvSpPr txBox="1"/>
          <p:nvPr/>
        </p:nvSpPr>
        <p:spPr>
          <a:xfrm>
            <a:off x="3080521" y="3457473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gu</a:t>
            </a:r>
            <a:r>
              <a:rPr lang="en-US" sz="4800" dirty="0">
                <a:latin typeface="Century Gothic" panose="020B0502020202020204" pitchFamily="34" charset="0"/>
              </a:rPr>
              <a:t>ards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C0A43F-CFEF-49FD-B388-8521887A6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527" y="-118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5032"/>
            <a:ext cx="9144000" cy="145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apostrophe takes the place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of the missing letters in the second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8301965" y="-1000416"/>
            <a:ext cx="842035" cy="77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4080-D7AD-413E-AA8D-C7BDF0240BA5}"/>
              </a:ext>
            </a:extLst>
          </p:cNvPr>
          <p:cNvSpPr/>
          <p:nvPr/>
        </p:nvSpPr>
        <p:spPr>
          <a:xfrm>
            <a:off x="810407" y="3439685"/>
            <a:ext cx="207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091735-138A-4E4E-A944-DF2F83B32D0D}"/>
              </a:ext>
            </a:extLst>
          </p:cNvPr>
          <p:cNvSpPr/>
          <p:nvPr/>
        </p:nvSpPr>
        <p:spPr>
          <a:xfrm>
            <a:off x="4538045" y="3474268"/>
            <a:ext cx="18600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53C763-C36D-45E0-AF0C-0F7CF3F3876A}"/>
              </a:ext>
            </a:extLst>
          </p:cNvPr>
          <p:cNvSpPr/>
          <p:nvPr/>
        </p:nvSpPr>
        <p:spPr>
          <a:xfrm>
            <a:off x="3552763" y="3474266"/>
            <a:ext cx="139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A9EA-1A5D-492E-ADE4-2022BCDD7061}"/>
              </a:ext>
            </a:extLst>
          </p:cNvPr>
          <p:cNvSpPr/>
          <p:nvPr/>
        </p:nvSpPr>
        <p:spPr>
          <a:xfrm>
            <a:off x="6310504" y="3474267"/>
            <a:ext cx="162576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latin typeface="Century Gothic" panose="020B0502020202020204" pitchFamily="34" charset="0"/>
              </a:rPr>
              <a:t>n</a:t>
            </a:r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9374E-6C5B-47E1-BCD3-86AE86AD6D77}"/>
              </a:ext>
            </a:extLst>
          </p:cNvPr>
          <p:cNvSpPr/>
          <p:nvPr/>
        </p:nvSpPr>
        <p:spPr>
          <a:xfrm>
            <a:off x="2358689" y="3439684"/>
            <a:ext cx="135325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>
                <a:latin typeface="Century Gothic" panose="020B0502020202020204" pitchFamily="34" charset="0"/>
              </a:rPr>
              <a:t>n</a:t>
            </a:r>
            <a:r>
              <a:rPr lang="en-US" sz="7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 err="1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DCE4C-704F-BF47-A0FB-C8A7D79A2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007" y="-1040217"/>
            <a:ext cx="812800" cy="812800"/>
          </a:xfrm>
          <a:prstGeom prst="rect">
            <a:avLst/>
          </a:prstGeom>
        </p:spPr>
      </p:pic>
      <p:pic>
        <p:nvPicPr>
          <p:cNvPr id="2" name="dontdonot">
            <a:hlinkClick r:id="" action="ppaction://media"/>
            <a:extLst>
              <a:ext uri="{FF2B5EF4-FFF2-40B4-BE49-F238E27FC236}">
                <a16:creationId xmlns:a16="http://schemas.microsoft.com/office/drawing/2014/main" id="{A1C4EA03-F70C-2F4A-905C-4F7D797578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5545" y="-15885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8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632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2035" y="1875374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tomb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93999-DBFB-45FA-AB75-E22984C403E8}"/>
              </a:ext>
            </a:extLst>
          </p:cNvPr>
          <p:cNvSpPr txBox="1"/>
          <p:nvPr/>
        </p:nvSpPr>
        <p:spPr>
          <a:xfrm>
            <a:off x="4568400" y="1875374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worshipped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249D-9B8E-43E4-A884-673BBEAFD84A}"/>
              </a:ext>
            </a:extLst>
          </p:cNvPr>
          <p:cNvSpPr txBox="1"/>
          <p:nvPr/>
        </p:nvSpPr>
        <p:spPr>
          <a:xfrm>
            <a:off x="834834" y="3167032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linens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C3C34F-6223-4E9A-90CB-CAC859149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3551" y="-1181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6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50488</TotalTime>
  <Words>135</Words>
  <Application>Microsoft Office PowerPoint</Application>
  <PresentationFormat>On-screen Show (16:10)</PresentationFormat>
  <Paragraphs>72</Paragraphs>
  <Slides>15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PowerPoint Presentation</vt:lpstr>
      <vt:lpstr>Other Sounds – Soft G</vt:lpstr>
      <vt:lpstr>PowerPoint Presentation</vt:lpstr>
      <vt:lpstr>Silent Letters</vt:lpstr>
      <vt:lpstr>Contractions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474</cp:revision>
  <dcterms:created xsi:type="dcterms:W3CDTF">2017-01-10T01:35:56Z</dcterms:created>
  <dcterms:modified xsi:type="dcterms:W3CDTF">2019-07-11T19:01:24Z</dcterms:modified>
</cp:coreProperties>
</file>