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65" r:id="rId3"/>
    <p:sldId id="259" r:id="rId4"/>
    <p:sldId id="296" r:id="rId5"/>
    <p:sldId id="297" r:id="rId6"/>
    <p:sldId id="328" r:id="rId7"/>
    <p:sldId id="329" r:id="rId8"/>
    <p:sldId id="330" r:id="rId9"/>
    <p:sldId id="260" r:id="rId10"/>
    <p:sldId id="301" r:id="rId11"/>
    <p:sldId id="303" r:id="rId12"/>
    <p:sldId id="342" r:id="rId13"/>
    <p:sldId id="349" r:id="rId14"/>
    <p:sldId id="343" r:id="rId15"/>
    <p:sldId id="261" r:id="rId16"/>
    <p:sldId id="308" r:id="rId17"/>
    <p:sldId id="351" r:id="rId18"/>
    <p:sldId id="262" r:id="rId19"/>
    <p:sldId id="325" r:id="rId20"/>
    <p:sldId id="332" r:id="rId21"/>
    <p:sldId id="333" r:id="rId22"/>
    <p:sldId id="352" r:id="rId23"/>
    <p:sldId id="353" r:id="rId24"/>
    <p:sldId id="354" r:id="rId25"/>
    <p:sldId id="263" r:id="rId26"/>
    <p:sldId id="337" r:id="rId27"/>
    <p:sldId id="344" r:id="rId28"/>
    <p:sldId id="345" r:id="rId29"/>
    <p:sldId id="356" r:id="rId30"/>
    <p:sldId id="357" r:id="rId31"/>
    <p:sldId id="358" r:id="rId32"/>
    <p:sldId id="366" r:id="rId33"/>
    <p:sldId id="348" r:id="rId34"/>
    <p:sldId id="314" r:id="rId35"/>
    <p:sldId id="359" r:id="rId36"/>
    <p:sldId id="360" r:id="rId37"/>
    <p:sldId id="361" r:id="rId38"/>
    <p:sldId id="362" r:id="rId39"/>
    <p:sldId id="265" r:id="rId40"/>
    <p:sldId id="317" r:id="rId41"/>
    <p:sldId id="363" r:id="rId42"/>
    <p:sldId id="266" r:id="rId43"/>
    <p:sldId id="346" r:id="rId44"/>
    <p:sldId id="267" r:id="rId45"/>
    <p:sldId id="320" r:id="rId4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6D4"/>
    <a:srgbClr val="FE9202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94" autoAdjust="0"/>
    <p:restoredTop sz="94280" autoAdjust="0"/>
  </p:normalViewPr>
  <p:slideViewPr>
    <p:cSldViewPr snapToGrid="0">
      <p:cViewPr varScale="1">
        <p:scale>
          <a:sx n="117" d="100"/>
          <a:sy n="117" d="100"/>
        </p:scale>
        <p:origin x="176" y="108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7" Type="http://schemas.openxmlformats.org/officeDocument/2006/relationships/image" Target="../media/image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7" Type="http://schemas.openxmlformats.org/officeDocument/2006/relationships/image" Target="../media/image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2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7" Type="http://schemas.openxmlformats.org/officeDocument/2006/relationships/image" Target="../media/image2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7" Type="http://schemas.openxmlformats.org/officeDocument/2006/relationships/image" Target="../media/image2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7" Type="http://schemas.openxmlformats.org/officeDocument/2006/relationships/image" Target="../media/image2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7" Type="http://schemas.openxmlformats.org/officeDocument/2006/relationships/image" Target="../media/image2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6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7" Type="http://schemas.openxmlformats.org/officeDocument/2006/relationships/image" Target="../media/image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7" Type="http://schemas.openxmlformats.org/officeDocument/2006/relationships/image" Target="../media/image2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0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7" Type="http://schemas.openxmlformats.org/officeDocument/2006/relationships/image" Target="../media/image2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2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64.m4a"/><Relationship Id="rId7" Type="http://schemas.openxmlformats.org/officeDocument/2006/relationships/image" Target="../media/image2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4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67.m4a"/><Relationship Id="rId7" Type="http://schemas.openxmlformats.org/officeDocument/2006/relationships/image" Target="../media/image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7.m4a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69.m4a"/><Relationship Id="rId7" Type="http://schemas.openxmlformats.org/officeDocument/2006/relationships/image" Target="../media/image2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9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72.m4a"/><Relationship Id="rId7" Type="http://schemas.openxmlformats.org/officeDocument/2006/relationships/image" Target="../media/image2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2.m4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m4a"/><Relationship Id="rId3" Type="http://schemas.microsoft.com/office/2007/relationships/media" Target="../media/media77.mp3"/><Relationship Id="rId7" Type="http://schemas.microsoft.com/office/2007/relationships/media" Target="../media/media79.m4a"/><Relationship Id="rId12" Type="http://schemas.openxmlformats.org/officeDocument/2006/relationships/image" Target="../media/image2.png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6" Type="http://schemas.openxmlformats.org/officeDocument/2006/relationships/audio" Target="../media/media78.m4a"/><Relationship Id="rId11" Type="http://schemas.openxmlformats.org/officeDocument/2006/relationships/image" Target="../media/image3.png"/><Relationship Id="rId5" Type="http://schemas.microsoft.com/office/2007/relationships/media" Target="../media/media78.m4a"/><Relationship Id="rId10" Type="http://schemas.openxmlformats.org/officeDocument/2006/relationships/image" Target="../media/image4.png"/><Relationship Id="rId4" Type="http://schemas.openxmlformats.org/officeDocument/2006/relationships/audio" Target="../media/media77.mp3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5" name="TextBox 4"/>
          <p:cNvSpPr txBox="1"/>
          <p:nvPr/>
        </p:nvSpPr>
        <p:spPr>
          <a:xfrm>
            <a:off x="22303" y="564540"/>
            <a:ext cx="882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charset="0"/>
                <a:ea typeface="Century Gothic" charset="0"/>
                <a:cs typeface="Century Gothic" charset="0"/>
              </a:rPr>
              <a:t>11. Jesus Loves a Short, Bad Man</a:t>
            </a:r>
            <a:endParaRPr lang="en-US" sz="4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9809" y="4393688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900427" y="2965002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19244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49809" y="1785320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07AFA5E-D93F-4286-8718-C8F850120D8E}"/>
              </a:ext>
            </a:extLst>
          </p:cNvPr>
          <p:cNvSpPr/>
          <p:nvPr/>
        </p:nvSpPr>
        <p:spPr>
          <a:xfrm>
            <a:off x="7168300" y="-1655902"/>
            <a:ext cx="842035" cy="6769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1" y="2104116"/>
            <a:ext cx="2445983" cy="32240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768216-912A-8D4F-A47B-A57F5C37B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0427" y="-19012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/>
      <p:bldP spid="17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4551" y="218478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>
                <a:latin typeface="Century Gothic" panose="020B0502020202020204" pitchFamily="34" charset="0"/>
              </a:rPr>
              <a:t>ted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D4512-0CCB-45D5-947E-B72615900EFE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4B1C7-1F7C-43BA-9B14-DA0F3D1A31CC}"/>
              </a:ext>
            </a:extLst>
          </p:cNvPr>
          <p:cNvSpPr/>
          <p:nvPr/>
        </p:nvSpPr>
        <p:spPr>
          <a:xfrm>
            <a:off x="6945457" y="403987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0075" y="3971948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45459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91B4B5-3414-7742-86A2-347F40D930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5571" y="-1656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515" y="1562011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33406" y="1498145"/>
            <a:ext cx="305704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came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60515" y="283892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34269" y="2838926"/>
            <a:ext cx="3308908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lieve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AAABC8-34D1-4BB2-ADA0-69511F506DB7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20CCD8-470A-4C17-8229-FE6DEA08A068}"/>
              </a:ext>
            </a:extLst>
          </p:cNvPr>
          <p:cNvSpPr/>
          <p:nvPr/>
        </p:nvSpPr>
        <p:spPr>
          <a:xfrm>
            <a:off x="6744258" y="4114664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0377" y="4102595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05284" y="384183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C3EF7A-4D18-DF46-A761-B5CFD498A4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0606" y="-1625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uiExpand="1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603" y="1675980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15093" y="303473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ver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0CEBD-A295-4DB3-A625-38ED35C16255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1527" y="3952477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24312" y="3825071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67E3C6-9E36-264B-95DA-AA8733C8F5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5796" y="-17161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4551" y="218478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D4512-0CCB-45D5-947E-B72615900EFE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02804" y="4041508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837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4B7BF1-5541-194D-9DFB-BB5D5428DF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1638" y="-17461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60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836" y="2101634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hur</a:t>
            </a:r>
            <a:r>
              <a:rPr lang="en-US" sz="5000" dirty="0">
                <a:latin typeface="Century Gothic" panose="020B0502020202020204" pitchFamily="34" charset="0"/>
              </a:rPr>
              <a:t>  </a:t>
            </a: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53837" y="92375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hap </a:t>
            </a: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06534" y="327951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quick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98694-57AD-4F19-8C12-EA83902D1686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4876" y="3953230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8564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23B8A-B32A-9343-A826-281A29D3BF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6579" y="-24207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5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093" y="3291624"/>
            <a:ext cx="4040217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E198D-B4AB-44CF-9D6B-12582ED1F4C5}"/>
              </a:ext>
            </a:extLst>
          </p:cNvPr>
          <p:cNvSpPr/>
          <p:nvPr/>
        </p:nvSpPr>
        <p:spPr>
          <a:xfrm>
            <a:off x="7523976" y="-1013816"/>
            <a:ext cx="842035" cy="6769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45319" y="2181765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924017" y="912419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6987" y="3992569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54008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90A839-6058-D741-AF92-ABB64C3DB4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8838" y="-17333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9848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7" grpId="0" build="p"/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E198D-B4AB-44CF-9D6B-12582ED1F4C5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51529" y="1965972"/>
            <a:ext cx="4040217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9515" y="4041508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9FF06-F074-774F-BA9A-896B5EB8B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6348" y="-16412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757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318" y="1272333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5E39D-D84F-4574-A0A4-5FA8A7F29F3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20171" y="2820865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6071" y="4047958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02732" y="3790554"/>
            <a:ext cx="1028665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B1C468-878F-0E43-AD56-10FA3F1069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6328" y="-17934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8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2830" y="993469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17368" y="2177674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4426D-9A92-4BDC-91C8-F78B1B3F6E93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00279" y="3312343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4258" y="39222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2837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52DCB4-AE6B-0942-B5EE-5E6B9FFC50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7479" y="-16711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09297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F5E1B4-0CCE-4AE4-ABC8-0A0D9BFF75A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170" y="3895339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0180" y="379910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9BD5B5-043F-E545-BBF0-4999201C53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8837" y="-1656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172" y="1919180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 err="1">
                <a:latin typeface="Century Gothic" panose="020B0502020202020204" pitchFamily="34" charset="0"/>
              </a:rPr>
              <a:t>ve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0FA3C-2226-4049-A04E-360E875C7AB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4447" y="3972251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B876B2-E336-734F-98CC-E748C5955C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8838" y="-15362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909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1172" y="1919180"/>
            <a:ext cx="280093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0FA3C-2226-4049-A04E-360E875C7AB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4447" y="3895339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B76D13-B9D0-884A-9F62-41DCF74FCA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36013" y="-25855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065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2649" y="1336580"/>
            <a:ext cx="3931456" cy="2812086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fol</a:t>
            </a:r>
            <a:r>
              <a:rPr lang="en-US" sz="5000" dirty="0">
                <a:latin typeface="Century Gothic" panose="020B0502020202020204" pitchFamily="34" charset="0"/>
              </a:rPr>
              <a:t> 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0FA3C-2226-4049-A04E-360E875C7AB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79ADDC-8AF3-4C4D-AEEF-DF32F0CA8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8838" y="-1416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042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89160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82080-5A0E-4D16-91F5-63205042DFA9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6429" y="3943961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B01149-57D3-EE40-ABCB-41AF1EEB08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1240" y="-19260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8623" y="307919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11AE0-D4B5-42C5-B989-F3F7DA5E70AA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6C671-7CA9-4058-86F1-0AEEA7C4C170}"/>
              </a:ext>
            </a:extLst>
          </p:cNvPr>
          <p:cNvSpPr/>
          <p:nvPr/>
        </p:nvSpPr>
        <p:spPr>
          <a:xfrm>
            <a:off x="8096843" y="488925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20784" y="208002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78481" y="923753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n</a:t>
            </a:r>
            <a:r>
              <a:rPr lang="en-US" sz="5000" b="1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9569" y="3947659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83985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E49558-7FC5-4041-97CC-7E5767CD73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8838" y="-1701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build="p"/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7746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5335" y="3946614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8EE9FA-3DA9-8145-BB3A-87E2A0544D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5797" y="-16412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7626" y="1332400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43696" y="2744022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7759" y="3852280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85CBBC-70F4-FB4D-8036-FB60B46EF5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1063" y="-20063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10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animBg="1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885555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7944994" y="5872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8800" y="3955160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5705" y="383350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226CE7-BAAE-A54C-909B-2426D2EEC1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5777" y="-20459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658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1885555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7C625-B50A-493B-BC97-09976E0B99AB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4389" y="3897537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00957" y="3775884"/>
            <a:ext cx="946232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F758C9-2643-9146-801F-2039909BEA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1063" y="-1551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764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0179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077466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0372F-810B-402B-8B0D-9AF6C476C786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0254" y="3909778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74065" y="378812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2EF1B2-5660-5249-AB8E-C2E1E130E4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5238" y="-20909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0858" y="2380252"/>
            <a:ext cx="256257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sin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90737" y="1083608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981205" y="738628"/>
            <a:ext cx="7219860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4774" y="3856383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28585" y="364361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3D921D-989D-224F-8E1E-A4892214F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4735" y="-16970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5378" y="1910693"/>
            <a:ext cx="256257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ur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ry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8998" y="3832789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62075" y="371113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A7CA6A-11F0-1C45-80E3-2BCAB9D7B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0443" y="-16718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72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166" y="876897"/>
            <a:ext cx="2562577" cy="1160814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7106330" y="-3984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76886" y="2939628"/>
            <a:ext cx="256257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52290" y="1855728"/>
            <a:ext cx="256257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sh</a:t>
            </a:r>
            <a:r>
              <a:rPr lang="en-US" sz="5000" b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>
                <a:latin typeface="Century Gothic" panose="020B0502020202020204" pitchFamily="34" charset="0"/>
              </a:rPr>
              <a:t>t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84043" y="3800390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03385" y="362551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DA3D63-7E04-784C-A166-240D267BE9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3654" y="-12555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220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animBg="1"/>
      <p:bldP spid="7" grpId="0" build="p"/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41331" y="1767525"/>
            <a:ext cx="2562577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6269" y="3818427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50080" y="35512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73E30E-0920-0F4E-9950-ADF22D0B77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6219" y="-18150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399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A4526-8C77-45DC-A3A5-5F80D14978CD}"/>
              </a:ext>
            </a:extLst>
          </p:cNvPr>
          <p:cNvSpPr/>
          <p:nvPr/>
        </p:nvSpPr>
        <p:spPr>
          <a:xfrm>
            <a:off x="8201064" y="61672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0353" y="1812680"/>
            <a:ext cx="3252980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collect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6269" y="3826974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38724" y="37661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F46C21-6A98-AD41-A866-90C9E31575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5482" y="-15962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88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785" y="2733736"/>
            <a:ext cx="3061917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>
                <a:latin typeface="Century Gothic" panose="020B0502020202020204" pitchFamily="34" charset="0"/>
              </a:rPr>
              <a:t>th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03553" y="1345988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x</a:t>
            </a:r>
            <a:endParaRPr lang="en-US" sz="45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793966" y="1387670"/>
            <a:ext cx="2845203" cy="123953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25618" y="2776777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09015F-6978-49DA-B6C6-3D5742B002B4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1DD825-C535-E541-BD5D-B5F28EC37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7482" y="-2180860"/>
            <a:ext cx="140922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grum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C8E7CD-D4D2-4E67-9F5D-C1DDFB7A9489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1870" y="3982839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0180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6EEE7E-43EB-9047-9CE4-6F409E75AC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5482" y="-1896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C8E7CD-D4D2-4E67-9F5D-C1DDFB7A9489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1870" y="4047957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1456" y="3790554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FA28A5-8274-5B4C-BE4C-20FBA0AA7A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7495" y="-23007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2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ost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DCAF1-2D21-447C-8DD6-F73A172824C9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41B6A-BB40-4EB0-9161-0D2C14D6303E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7434" y="3975463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2732" y="379910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FF0D41-A00B-0349-9E8A-36CBB3585C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2603" y="-17761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60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76451" y="270182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1985747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go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7526" y="4047958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02732" y="380764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2DC945-D3DC-5242-BFBF-4615D28ABF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5246" y="-1581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451148" y="1603690"/>
            <a:ext cx="25892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106396" y="1603690"/>
            <a:ext cx="3198029" cy="155704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D4BC70-0A33-4C8B-B57F-29CEB719BE74}"/>
              </a:ext>
            </a:extLst>
          </p:cNvPr>
          <p:cNvSpPr/>
          <p:nvPr/>
        </p:nvSpPr>
        <p:spPr>
          <a:xfrm>
            <a:off x="6669828" y="389825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85174" y="2985311"/>
            <a:ext cx="364276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ct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8332" y="3830328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49152" y="3708675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34B5C4-88F6-4841-BF16-C9EDAF3B8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9998" y="-2211294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B7CAAC-123F-5A48-96B4-6C834599DB5A}"/>
              </a:ext>
            </a:extLst>
          </p:cNvPr>
          <p:cNvSpPr/>
          <p:nvPr/>
        </p:nvSpPr>
        <p:spPr>
          <a:xfrm flipH="1">
            <a:off x="7471590" y="-1172348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45364" y="150740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17977" y="2876808"/>
            <a:ext cx="2982927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27372" y="146295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46CB8B-0ADF-44C7-8157-97C4AAA1C6DE}"/>
              </a:ext>
            </a:extLst>
          </p:cNvPr>
          <p:cNvSpPr txBox="1">
            <a:spLocks/>
          </p:cNvSpPr>
          <p:nvPr/>
        </p:nvSpPr>
        <p:spPr>
          <a:xfrm>
            <a:off x="5181796" y="289549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ch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1B3B91-98B8-4762-9F2B-57398A6108ED}"/>
              </a:ext>
            </a:extLst>
          </p:cNvPr>
          <p:cNvSpPr/>
          <p:nvPr/>
        </p:nvSpPr>
        <p:spPr>
          <a:xfrm>
            <a:off x="6932344" y="388875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5A1542-190F-5648-B2CB-409230927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5089" y="-1881057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6F22B-EF03-1644-94F2-D8C3985BE7C7}"/>
              </a:ext>
            </a:extLst>
          </p:cNvPr>
          <p:cNvSpPr/>
          <p:nvPr/>
        </p:nvSpPr>
        <p:spPr>
          <a:xfrm flipH="1">
            <a:off x="7471590" y="-1172348"/>
            <a:ext cx="736362" cy="9228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45833" y="150740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l-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10317" y="2889030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382AA-2FBE-4B25-A15F-D42DFBAB9081}"/>
              </a:ext>
            </a:extLst>
          </p:cNvPr>
          <p:cNvSpPr/>
          <p:nvPr/>
        </p:nvSpPr>
        <p:spPr>
          <a:xfrm>
            <a:off x="8096843" y="830453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8C1079-975F-4262-A7D9-F52EADDC250E}"/>
              </a:ext>
            </a:extLst>
          </p:cNvPr>
          <p:cNvSpPr/>
          <p:nvPr/>
        </p:nvSpPr>
        <p:spPr>
          <a:xfrm>
            <a:off x="8204200" y="4270651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32840" y="154501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ft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4F9118-350C-194D-93E9-AFB43036D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17908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49436" y="141858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49436" y="296746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42349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>
                <a:latin typeface="Century Gothic" panose="020B0502020202020204" pitchFamily="34" charset="0"/>
              </a:rPr>
              <a:t>r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>
                <a:latin typeface="Century Gothic" panose="020B0502020202020204" pitchFamily="34" charset="0"/>
              </a:rPr>
              <a:t>m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C6FCB4-5C75-4967-983C-8ED3608F7FD7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B1D2D-789A-4090-B776-E9B56893CDDE}"/>
              </a:ext>
            </a:extLst>
          </p:cNvPr>
          <p:cNvSpPr/>
          <p:nvPr/>
        </p:nvSpPr>
        <p:spPr>
          <a:xfrm>
            <a:off x="8030854" y="4447908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039571" y="283303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mp</a:t>
            </a:r>
            <a:endParaRPr lang="en-US" sz="45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854" y="4520425"/>
            <a:ext cx="812800" cy="812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24443" y="4319159"/>
            <a:ext cx="1119557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6F9E05-7F8D-FC43-B243-3D08FA1773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3171" y="-17161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7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48504</TotalTime>
  <Words>328</Words>
  <Application>Microsoft Macintosh PowerPoint</Application>
  <PresentationFormat>On-screen Show (16:10)</PresentationFormat>
  <Paragraphs>131</Paragraphs>
  <Slides>45</Slides>
  <Notes>0</Notes>
  <HiddenSlides>0</HiddenSlides>
  <MMClips>79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Century Gothic</vt:lpstr>
      <vt:lpstr>Courier New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434</cp:revision>
  <dcterms:created xsi:type="dcterms:W3CDTF">2017-01-10T01:35:56Z</dcterms:created>
  <dcterms:modified xsi:type="dcterms:W3CDTF">2018-03-17T18:57:23Z</dcterms:modified>
</cp:coreProperties>
</file>