
<file path=[Content_Types].xml><?xml version="1.0" encoding="utf-8"?>
<Types xmlns="http://schemas.openxmlformats.org/package/2006/content-types"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357" r:id="rId2"/>
    <p:sldId id="257" r:id="rId3"/>
    <p:sldId id="258" r:id="rId4"/>
    <p:sldId id="385" r:id="rId5"/>
    <p:sldId id="395" r:id="rId6"/>
    <p:sldId id="417" r:id="rId7"/>
    <p:sldId id="431" r:id="rId8"/>
    <p:sldId id="352" r:id="rId9"/>
    <p:sldId id="434" r:id="rId10"/>
    <p:sldId id="409" r:id="rId11"/>
    <p:sldId id="432" r:id="rId12"/>
    <p:sldId id="359" r:id="rId13"/>
    <p:sldId id="330" r:id="rId14"/>
    <p:sldId id="440" r:id="rId15"/>
    <p:sldId id="441" r:id="rId16"/>
    <p:sldId id="410" r:id="rId17"/>
    <p:sldId id="376" r:id="rId18"/>
    <p:sldId id="378" r:id="rId19"/>
    <p:sldId id="418" r:id="rId20"/>
    <p:sldId id="435" r:id="rId21"/>
    <p:sldId id="404" r:id="rId22"/>
    <p:sldId id="349" r:id="rId23"/>
    <p:sldId id="437" r:id="rId24"/>
    <p:sldId id="438" r:id="rId25"/>
    <p:sldId id="366" r:id="rId26"/>
    <p:sldId id="389" r:id="rId27"/>
    <p:sldId id="363" r:id="rId28"/>
    <p:sldId id="365" r:id="rId29"/>
    <p:sldId id="442" r:id="rId30"/>
    <p:sldId id="390" r:id="rId31"/>
    <p:sldId id="422" r:id="rId32"/>
    <p:sldId id="443" r:id="rId33"/>
    <p:sldId id="444" r:id="rId34"/>
    <p:sldId id="423" r:id="rId35"/>
    <p:sldId id="428" r:id="rId36"/>
    <p:sldId id="339" r:id="rId37"/>
    <p:sldId id="439" r:id="rId38"/>
    <p:sldId id="399" r:id="rId39"/>
    <p:sldId id="411" r:id="rId40"/>
    <p:sldId id="412" r:id="rId41"/>
    <p:sldId id="445" r:id="rId42"/>
    <p:sldId id="446" r:id="rId43"/>
    <p:sldId id="301" r:id="rId44"/>
    <p:sldId id="368" r:id="rId45"/>
    <p:sldId id="430" r:id="rId46"/>
    <p:sldId id="429" r:id="rId47"/>
    <p:sldId id="401" r:id="rId48"/>
    <p:sldId id="382" r:id="rId4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6D4"/>
    <a:srgbClr val="1414B2"/>
    <a:srgbClr val="ED7D31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366" autoAdjust="0"/>
    <p:restoredTop sz="94280" autoAdjust="0"/>
  </p:normalViewPr>
  <p:slideViewPr>
    <p:cSldViewPr snapToGrid="0">
      <p:cViewPr varScale="1">
        <p:scale>
          <a:sx n="70" d="100"/>
          <a:sy n="70" d="100"/>
        </p:scale>
        <p:origin x="48" y="360"/>
      </p:cViewPr>
      <p:guideLst/>
    </p:cSldViewPr>
  </p:slideViewPr>
  <p:outlineViewPr>
    <p:cViewPr>
      <p:scale>
        <a:sx n="33" d="100"/>
        <a:sy n="33" d="100"/>
      </p:scale>
      <p:origin x="0" y="-36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630"/>
    </p:cViewPr>
  </p:sorterViewPr>
  <p:notesViewPr>
    <p:cSldViewPr snapToGrid="0">
      <p:cViewPr varScale="1">
        <p:scale>
          <a:sx n="69" d="100"/>
          <a:sy n="69" d="100"/>
        </p:scale>
        <p:origin x="27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tif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tif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7" Type="http://schemas.openxmlformats.org/officeDocument/2006/relationships/image" Target="../media/image3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1.m4a"/><Relationship Id="rId7" Type="http://schemas.openxmlformats.org/officeDocument/2006/relationships/image" Target="../media/image3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1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2.m4a"/><Relationship Id="rId7" Type="http://schemas.openxmlformats.org/officeDocument/2006/relationships/image" Target="../media/image3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2.m4a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3.m4a"/><Relationship Id="rId7" Type="http://schemas.openxmlformats.org/officeDocument/2006/relationships/image" Target="../media/image3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3.m4a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5.m4a"/><Relationship Id="rId1" Type="http://schemas.openxmlformats.org/officeDocument/2006/relationships/audio" Target="NULL" TargetMode="Externa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0.m4a"/><Relationship Id="rId7" Type="http://schemas.microsoft.com/office/2007/relationships/hdphoto" Target="../media/hdphoto1.wdp"/><Relationship Id="rId2" Type="http://schemas.microsoft.com/office/2007/relationships/media" Target="../media/media29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5.m4a"/><Relationship Id="rId1" Type="http://schemas.openxmlformats.org/officeDocument/2006/relationships/audio" Target="NULL" TargetMode="Externa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3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52.mp3"/><Relationship Id="rId1" Type="http://schemas.microsoft.com/office/2007/relationships/media" Target="../media/media52.mp3"/><Relationship Id="rId6" Type="http://schemas.openxmlformats.org/officeDocument/2006/relationships/audio" Target="../media/media54.m4a"/><Relationship Id="rId5" Type="http://schemas.microsoft.com/office/2007/relationships/media" Target="../media/media54.m4a"/><Relationship Id="rId4" Type="http://schemas.openxmlformats.org/officeDocument/2006/relationships/audio" Target="../media/media53.mp3"/><Relationship Id="rId9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media" Target="../media/media59.m4a"/><Relationship Id="rId7" Type="http://schemas.openxmlformats.org/officeDocument/2006/relationships/image" Target="../media/image3.png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6" Type="http://schemas.openxmlformats.org/officeDocument/2006/relationships/image" Target="../media/image9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9.m4a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13" Type="http://schemas.microsoft.com/office/2007/relationships/media" Target="../media/media14.mp3"/><Relationship Id="rId18" Type="http://schemas.openxmlformats.org/officeDocument/2006/relationships/image" Target="../media/image7.png"/><Relationship Id="rId3" Type="http://schemas.microsoft.com/office/2007/relationships/media" Target="../media/media9.mp3"/><Relationship Id="rId7" Type="http://schemas.microsoft.com/office/2007/relationships/media" Target="../media/media11.mp3"/><Relationship Id="rId12" Type="http://schemas.openxmlformats.org/officeDocument/2006/relationships/audio" Target="../media/media13.mp3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6" Type="http://schemas.microsoft.com/office/2007/relationships/media" Target="../media/media15.m4a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microsoft.com/office/2007/relationships/media" Target="../media/media13.mp3"/><Relationship Id="rId5" Type="http://schemas.microsoft.com/office/2007/relationships/media" Target="../media/media10.mp3"/><Relationship Id="rId15" Type="http://schemas.openxmlformats.org/officeDocument/2006/relationships/audio" Target="NULL" TargetMode="External"/><Relationship Id="rId10" Type="http://schemas.openxmlformats.org/officeDocument/2006/relationships/audio" Target="../media/media12.mp3"/><Relationship Id="rId19" Type="http://schemas.openxmlformats.org/officeDocument/2006/relationships/image" Target="../media/image6.png"/><Relationship Id="rId4" Type="http://schemas.openxmlformats.org/officeDocument/2006/relationships/audio" Target="../media/media9.mp3"/><Relationship Id="rId9" Type="http://schemas.microsoft.com/office/2007/relationships/media" Target="../media/media12.mp3"/><Relationship Id="rId14" Type="http://schemas.openxmlformats.org/officeDocument/2006/relationships/audio" Target="../media/media14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746567" y="3146862"/>
            <a:ext cx="3216851" cy="13407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25566" y="196649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5120" y="608423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922972"/>
            <a:ext cx="8706941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1FD105D-6DB2-4B76-9D8A-D75B6BE83700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60E5E1-22DD-4887-9087-C64FC7C65B6C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ED48F3-3FEE-402C-935F-8CA2FE151C8D}"/>
              </a:ext>
            </a:extLst>
          </p:cNvPr>
          <p:cNvSpPr txBox="1"/>
          <p:nvPr/>
        </p:nvSpPr>
        <p:spPr>
          <a:xfrm>
            <a:off x="4500320" y="363542"/>
            <a:ext cx="4853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spc="-150" dirty="0">
                <a:solidFill>
                  <a:prstClr val="black"/>
                </a:solidFill>
                <a:latin typeface="Century Gothic" panose="020B0502020202020204" pitchFamily="34" charset="0"/>
              </a:rPr>
              <a:t>54. I Am Alive: Loving My World</a:t>
            </a:r>
            <a:endParaRPr lang="en-US" sz="4400" spc="-1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0" descr="Coloring-page-of-the-world-1024x1024">
            <a:extLst>
              <a:ext uri="{FF2B5EF4-FFF2-40B4-BE49-F238E27FC236}">
                <a16:creationId xmlns:a16="http://schemas.microsoft.com/office/drawing/2014/main" id="{F2264FE0-7F5B-4AFC-A236-BCC84434389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37" y="3689687"/>
            <a:ext cx="1662647" cy="1678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2ACEDE-1C71-4A28-ABFE-FC8DF5A7FF4C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6" t="5433" r="12210" b="7122"/>
          <a:stretch/>
        </p:blipFill>
        <p:spPr bwMode="auto">
          <a:xfrm>
            <a:off x="581820" y="2325967"/>
            <a:ext cx="995052" cy="21616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4BDB68-CBDD-214B-9EFC-B9E563D452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53966" y="2532435"/>
            <a:ext cx="812800" cy="812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D8C1E4-8085-5049-BCCB-95113ECA0E91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t="9367" r="7919" b="6287"/>
          <a:stretch/>
        </p:blipFill>
        <p:spPr bwMode="auto">
          <a:xfrm>
            <a:off x="2436161" y="2013696"/>
            <a:ext cx="1232168" cy="17399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881CCF-EC14-B144-B074-D80EBFB01272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6" r="27967" b="3869"/>
          <a:stretch/>
        </p:blipFill>
        <p:spPr bwMode="auto">
          <a:xfrm>
            <a:off x="4024310" y="2737375"/>
            <a:ext cx="965432" cy="2252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134928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Je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9495FD-2B0A-6C41-B609-EDEBD98FF3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18185" y="-1414248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E30C15-2BC9-42A4-9DA9-2DA5F96BDC7E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33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ievers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believers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320272-1B01-D942-AF5F-AF0A32FC05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3719" y="-143705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627B547-7BE1-4CF8-A87A-9B7F83F01EB6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245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8000" dirty="0">
                <a:latin typeface="Century Gothic" panose="020B0502020202020204" pitchFamily="34" charset="0"/>
              </a:rPr>
              <a:t>ember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remember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6A2B01-0C17-1643-ACCA-6DEA767920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6424" y="-142695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EE451E-D690-45F2-A526-D5ED66ECBF38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723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 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8000" dirty="0">
                <a:latin typeface="Century Gothic" panose="020B0502020202020204" pitchFamily="34" charset="0"/>
              </a:rPr>
              <a:t>ey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8934451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obey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952EF4-3117-244F-8979-E17DE394EF8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4413" y="-1440600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599D71-C2C5-406F-AE43-4261ACC010FD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480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8934451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over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486C5E-D0E9-384C-ADB7-69D364551AC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81958" y="-1504662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C9F97FD-B5AC-436F-B91C-4D09E2FFE9ED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003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 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8934451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open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066062-B927-A54D-B9C1-1A28428036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77245" y="-1468840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8E4C81-4364-498B-AA50-5C9BD415D019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295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clo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closer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FA35A8-ED66-2846-814C-7503355087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8310" y="-1413305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5E057D-708F-4113-B190-1972D057C253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361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40244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NEW_camel">
            <a:hlinkClick r:id="" action="ppaction://media"/>
            <a:extLst>
              <a:ext uri="{FF2B5EF4-FFF2-40B4-BE49-F238E27FC236}">
                <a16:creationId xmlns:a16="http://schemas.microsoft.com/office/drawing/2014/main" id="{6253E64B-2500-4762-A638-A7D1DA028A1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070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42156" y="5824652"/>
            <a:ext cx="812800" cy="812800"/>
          </a:xfrm>
          <a:prstGeom prst="rect">
            <a:avLst/>
          </a:prstGeom>
        </p:spPr>
      </p:pic>
      <p:pic>
        <p:nvPicPr>
          <p:cNvPr id="14" name="NEW_camel">
            <a:hlinkClick r:id="" action="ppaction://media"/>
            <a:extLst>
              <a:ext uri="{FF2B5EF4-FFF2-40B4-BE49-F238E27FC236}">
                <a16:creationId xmlns:a16="http://schemas.microsoft.com/office/drawing/2014/main" id="{6B94BAE1-ABDC-4633-A4AF-3A26F9B7A6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715" end="818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4986" y="58519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890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98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152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9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4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0AA47B-6F88-FA4B-949A-5814DA5A57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1958" y="-143705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32B6E9F-48E1-48DF-BF45-81DDD7133DEF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17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5A3720-39CE-CC40-8398-ABA27C6B8B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4788" y="-1495188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722BAF5-F189-4BCB-BED7-238F75512BAA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04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403093" y="849299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7E7E69-DAD2-634A-BE8E-C04D0E2E1E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1503" y="-15763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  po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w  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power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CDD690-8A67-534D-A066-47EB4E56E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1015" y="-1440600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3E436CC-4F0B-4A22-BAD6-05DCD1500715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968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9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77517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lone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ly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9313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lonely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4C3498-5564-654F-A261-C20DE2DE90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31833" y="-147642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178B46B-4038-4AC7-BD14-FDF14945FD53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59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77517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clo se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r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9313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closer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B8EF7C-B5C2-4244-A9C0-9F3613E5BE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2903" y="-1440599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361892-1408-4713-9C0A-03F90B694D88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693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77517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do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9313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doing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911245-F8AE-8E4C-BC99-D3E68DF7A1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5480" y="-1495189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F329536-C90E-436B-A727-6BE5FE164183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469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com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coming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612AB9-36DB-7941-A0ED-EE12894624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31836" y="-147032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8106A7-8F8A-49CF-A97B-B6764465B733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08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hurt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hurting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E74B74-02B1-8246-BFAE-1D44899D11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3721" y="-1470319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90B7A8-E987-445B-9C07-34AEDB22B37D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39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believ 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rs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08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believers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98646F-8F25-DA42-9649-DDAEA60368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1958" y="-148704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C3EC710-3C37-43F9-8258-708C061BCD0A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223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ac t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ion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action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48DABA-66A0-4F47-95BB-8A67852404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8437" y="-145211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A8EC4C-C878-44BB-8907-1F062EF2CE57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421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Chris 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tian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Christian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E746CE-F00B-3642-8086-66AF48DFF8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9380" y="-150302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1ABEF7A-0C29-4986-BBB9-5907CF8F41EF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533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576" y="1558392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25566" y="196649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NEW_rabbit">
            <a:hlinkClick r:id="" action="ppaction://media"/>
            <a:extLst>
              <a:ext uri="{FF2B5EF4-FFF2-40B4-BE49-F238E27FC236}">
                <a16:creationId xmlns:a16="http://schemas.microsoft.com/office/drawing/2014/main" id="{12855E83-49A1-4093-BA65-21D8720A74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95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5921288"/>
            <a:ext cx="812800" cy="812800"/>
          </a:xfrm>
          <a:prstGeom prst="rect">
            <a:avLst/>
          </a:prstGeom>
        </p:spPr>
      </p:pic>
      <p:pic>
        <p:nvPicPr>
          <p:cNvPr id="13" name="NEW_rabbit">
            <a:hlinkClick r:id="" action="ppaction://media"/>
            <a:extLst>
              <a:ext uri="{FF2B5EF4-FFF2-40B4-BE49-F238E27FC236}">
                <a16:creationId xmlns:a16="http://schemas.microsoft.com/office/drawing/2014/main" id="{07B96457-93F5-45E1-B201-2334640A5B1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98" end="25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27292" y="59979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16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13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57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15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10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spill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spilled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4C298F-CBB7-F040-9310-E87D9AE057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18186" y="-145424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48CAFED-A119-433D-8B81-CEC58F2B13C3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9583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help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helped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673F1D-E8E8-B742-899A-952DB2A202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6107" y="-154769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909EB5-779F-4CAA-AE35-545F99668DCD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9573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heal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healed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4FA2F8-AF7C-2541-B4BB-ED706C32E6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6424" y="-146208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3CD64A7-8D6D-46AB-B809-ECA02FC59ED9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421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share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shared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48E0AA-5DE8-CD47-A84A-97567528EE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63845" y="-1426952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35E573-21B6-4326-AB95-7C4B4A249D05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296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o </a:t>
            </a:r>
            <a:r>
              <a:rPr lang="en-US" sz="8000" u="sng" dirty="0" err="1">
                <a:latin typeface="Century Gothic" panose="020B0502020202020204" pitchFamily="34" charset="0"/>
              </a:rPr>
              <a:t>bey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obeyed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60CE0F-D876-5B4A-8EE2-BF9CC102CA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5230" y="-145686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C959B6-4524-40CF-9572-D5902E3496F1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01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remem ber</a:t>
            </a:r>
            <a:r>
              <a:rPr lang="en-US" sz="8000" dirty="0"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remembered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AC8F78-D8F9-3F46-84AC-8605A1F8D3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31831" y="-1450510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CA1016-7342-4FCF-8B25-A90698C5F341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1000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30EE47-6302-43F6-B7C0-899D74CBBEB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716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21099" y="6009027"/>
            <a:ext cx="812800" cy="812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B80954-9E8D-459E-BFCC-FF0007A3DB8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922" end="297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93935" y="6071653"/>
            <a:ext cx="812800" cy="812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651611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12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07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63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  to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into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FF01E5-3869-EC4B-B20A-09F73C45FC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1140" y="-1421142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FCB7CC-B0E6-4077-A896-4074AD41C91E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131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to  day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today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3323F7-E6E0-E348-9F9B-1E0C7D8D7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4914" y="-1454247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52423D-EAC3-49B2-8DB5-0CF8C8944D9F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995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with  out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without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B2CA5C-776B-DB4F-BDE6-30574C5AA3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7367" y="-1503026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AACB3D-F604-4D11-A73F-917EAD8AC309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062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>
                <a:latin typeface="Century Gothic" panose="020B0502020202020204" pitchFamily="34" charset="0"/>
              </a:rPr>
              <a:t>ion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14449" y="2814594"/>
            <a:ext cx="6229351" cy="1250123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action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CAB59B-6878-9046-B987-DA44CBE3CD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5481" y="-1435677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CF38B7-C97D-46BE-B58E-0F519CF0AE6E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242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what  ever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whatever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444B3E-86F1-A742-8BF2-75769203A6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0075" y="-149013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BFD2532-D274-482A-BE29-9FF3BEBD46D5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987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  one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everyone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6DE132-1075-B74E-BFEF-73C398D960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18186" y="-1484400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1B279B-F413-4679-87B8-66BFFDFCFDAC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122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  thing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everything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30A046-3C79-47B3-80F4-AF5A8D3D9CBC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79E792-AE80-B44F-B7EE-5FED4874C9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4894" y="-14498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055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060" y="684648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2539554"/>
            <a:ext cx="9143999" cy="142262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into standard syllable division patterns</a:t>
            </a:r>
            <a:r>
              <a:rPr lang="en-US" sz="2300" b="1" dirty="0">
                <a:latin typeface="Century Gothic" panose="020B0502020202020204" pitchFamily="34" charset="0"/>
              </a:rPr>
              <a:t>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pic>
        <p:nvPicPr>
          <p:cNvPr id="6" name="wor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3714" y="200071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69824" y="5722215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88976" y="-219206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0" y="6669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6768224" y="-3703805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99EDC8-EE0E-7B42-946E-6FB0441ED9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59200" y="-18325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07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bout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about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C0A904-20A6-2048-A318-C897580EB5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6549" y="-1432612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D4E76B-32CD-43CB-A84D-A8EAB7CB78AF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621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ear  </a:t>
            </a:r>
            <a:r>
              <a:rPr lang="en-US" sz="8000" dirty="0" err="1">
                <a:latin typeface="Century Gothic" panose="020B0502020202020204" pitchFamily="34" charset="0"/>
              </a:rPr>
              <a:t>ly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early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49F12E-FEB3-FF48-9EE9-503CAA330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9505" y="-146302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4EC863-4899-4210-A747-F3AE36411A2C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340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hung  </a:t>
            </a:r>
            <a:r>
              <a:rPr lang="en-US" sz="8000" dirty="0" err="1">
                <a:latin typeface="Century Gothic" panose="020B0502020202020204" pitchFamily="34" charset="0"/>
              </a:rPr>
              <a:t>ry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hungry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5696E2-8DC8-1844-9D4A-14B67FA59A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0764" y="-1591813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4D48D4-FD86-4A6D-9BD0-834F13C5AEA8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7596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69114" y="2755854"/>
            <a:ext cx="24788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>
                <a:latin typeface="Century Gothic" panose="020B0502020202020204" pitchFamily="34" charset="0"/>
              </a:rPr>
              <a:t>ha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Hamster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35652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When you see three consonants between two vowels,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840" y="4078411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ha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m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st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17397" y="3311785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24952" y="289079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24890" y="-1006178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193784" y="2167773"/>
            <a:ext cx="4756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400" b="1" dirty="0">
                <a:latin typeface="Century Gothic" panose="020B0502020202020204" pitchFamily="34" charset="0"/>
              </a:rPr>
              <a:t>divide after the first consonant.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692631-AA7F-46C4-959A-9EFAFDC4A647}"/>
              </a:ext>
            </a:extLst>
          </p:cNvPr>
          <p:cNvSpPr/>
          <p:nvPr/>
        </p:nvSpPr>
        <p:spPr>
          <a:xfrm>
            <a:off x="3642288" y="2755854"/>
            <a:ext cx="2193229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mst</a:t>
            </a:r>
            <a:r>
              <a:rPr lang="en-US" sz="7400" spc="3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US" spc="3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C139C5-C974-4003-BB41-62D8BCC5D903}"/>
              </a:ext>
            </a:extLst>
          </p:cNvPr>
          <p:cNvSpPr/>
          <p:nvPr/>
        </p:nvSpPr>
        <p:spPr>
          <a:xfrm>
            <a:off x="4989396" y="2745655"/>
            <a:ext cx="17026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dirty="0"/>
          </a:p>
        </p:txBody>
      </p:sp>
      <p:pic>
        <p:nvPicPr>
          <p:cNvPr id="18" name="Picture 17" descr="MC900111940[1]">
            <a:extLst>
              <a:ext uri="{FF2B5EF4-FFF2-40B4-BE49-F238E27FC236}">
                <a16:creationId xmlns:a16="http://schemas.microsoft.com/office/drawing/2014/main" id="{E2F7963C-3E7E-3443-9C66-F299A8FD746C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81" y="2489174"/>
            <a:ext cx="1449285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MC900111940[1]">
            <a:extLst>
              <a:ext uri="{FF2B5EF4-FFF2-40B4-BE49-F238E27FC236}">
                <a16:creationId xmlns:a16="http://schemas.microsoft.com/office/drawing/2014/main" id="{9000D248-5709-C044-96B9-849ABC804154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434" y="2494372"/>
            <a:ext cx="1432873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82C316-A45A-AB45-8C68-894F0E73C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7470" y="-1033484"/>
            <a:ext cx="812800" cy="812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32BF4A-D3A8-884E-BE9E-A8DEAB0E3D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4780" y="-12866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2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  <p:bldP spid="5" grpId="0"/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chi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dr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children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216D79-7B81-E54D-8B11-0374F6C21D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9893" y="-101840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FD9D9C-90E4-42D2-9766-AF678E102AE0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89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3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ions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8820151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missions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FCD6E9-B356-BF48-8B7D-48ABE3F2BC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18184" y="-1454246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EC94A1-D628-4AAC-8B34-6F77F55B1E3A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03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hu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8000" dirty="0">
                <a:latin typeface="Century Gothic" panose="020B0502020202020204" pitchFamily="34" charset="0"/>
              </a:rPr>
              <a:t>ands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husbands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D54E80-4617-0146-99E6-0A49D3FFDE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4540" y="-146416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85C05E-50B3-4164-96D7-182267625A8E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433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Chri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>
                <a:latin typeface="Century Gothic" panose="020B0502020202020204" pitchFamily="34" charset="0"/>
              </a:rPr>
              <a:t>ians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Christians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4FEC1A-D982-D74F-9825-1C982105BA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6425" y="-1467899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124EC7-0B22-4BF1-99D3-B0C05E7F9F65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7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17" name="clip1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333994" y="4992073"/>
            <a:ext cx="609600" cy="609600"/>
          </a:xfrm>
          <a:prstGeom prst="rect">
            <a:avLst/>
          </a:prstGeom>
        </p:spPr>
      </p:pic>
      <p:pic>
        <p:nvPicPr>
          <p:cNvPr id="18" name="clip1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346694" y="97909"/>
            <a:ext cx="609600" cy="609600"/>
          </a:xfrm>
          <a:prstGeom prst="rect">
            <a:avLst/>
          </a:prstGeom>
        </p:spPr>
      </p:pic>
      <p:pic>
        <p:nvPicPr>
          <p:cNvPr id="21" name="clip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00406" y="97909"/>
            <a:ext cx="609600" cy="609600"/>
          </a:xfrm>
          <a:prstGeom prst="rect">
            <a:avLst/>
          </a:prstGeom>
        </p:spPr>
      </p:pic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8115299" y="492760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115298" y="35382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lip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459906" y="5864414"/>
            <a:ext cx="609600" cy="609600"/>
          </a:xfrm>
          <a:prstGeom prst="rect">
            <a:avLst/>
          </a:prstGeom>
        </p:spPr>
      </p:pic>
      <p:pic>
        <p:nvPicPr>
          <p:cNvPr id="8" name="clip4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2116" y="4927600"/>
            <a:ext cx="609600" cy="6096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2701" y="4837762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try1st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27050" y="5976208"/>
            <a:ext cx="609600" cy="609600"/>
          </a:xfrm>
          <a:prstGeom prst="rect">
            <a:avLst/>
          </a:prstGeom>
        </p:spPr>
      </p:pic>
      <p:pic>
        <p:nvPicPr>
          <p:cNvPr id="36" name="REDO">
            <a:hlinkClick r:id="" action="ppaction://media"/>
            <a:extLst>
              <a:ext uri="{FF2B5EF4-FFF2-40B4-BE49-F238E27FC236}">
                <a16:creationId xmlns:a16="http://schemas.microsoft.com/office/drawing/2014/main" id="{105EAAB7-D7B2-4C03-818D-4D76C3DA8274}"/>
              </a:ext>
            </a:extLst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>
                  <p14:trim end="246.3333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625910" y="58644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109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9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99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159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Pe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Peter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A58D7D-29CB-6944-BB10-2E4F5C59A4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4540" y="-144060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CA2AD2-6F21-412B-A3F3-E3E8DF86C052}"/>
              </a:ext>
            </a:extLst>
          </p:cNvPr>
          <p:cNvSpPr/>
          <p:nvPr/>
        </p:nvSpPr>
        <p:spPr>
          <a:xfrm>
            <a:off x="7983696" y="-854603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080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52984</TotalTime>
  <Words>277</Words>
  <Application>Microsoft Office PowerPoint</Application>
  <PresentationFormat>On-screen Show (16:10)</PresentationFormat>
  <Paragraphs>129</Paragraphs>
  <Slides>48</Slides>
  <Notes>0</Notes>
  <HiddenSlides>0</HiddenSlides>
  <MMClips>67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Camel Words</vt:lpstr>
      <vt:lpstr>PowerPoint Presentation</vt:lpstr>
      <vt:lpstr>PowerPoint Presentation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Anteater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Syllable Divisions</vt:lpstr>
      <vt:lpstr>PowerPoint Presentation</vt:lpstr>
      <vt:lpstr>PowerPoint Presentation</vt:lpstr>
      <vt:lpstr>PowerPoint Presentation</vt:lpstr>
      <vt:lpstr>Hamster Words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Steve March</cp:lastModifiedBy>
  <cp:revision>467</cp:revision>
  <dcterms:created xsi:type="dcterms:W3CDTF">2017-01-10T01:35:56Z</dcterms:created>
  <dcterms:modified xsi:type="dcterms:W3CDTF">2018-11-09T19:50:41Z</dcterms:modified>
</cp:coreProperties>
</file>