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8"/>
  </p:notes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4" r:id="rId12"/>
    <p:sldId id="433" r:id="rId13"/>
    <p:sldId id="43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8" r:id="rId27"/>
    <p:sldId id="295" r:id="rId28"/>
    <p:sldId id="296" r:id="rId29"/>
    <p:sldId id="297" r:id="rId30"/>
    <p:sldId id="298" r:id="rId31"/>
    <p:sldId id="279" r:id="rId32"/>
    <p:sldId id="301" r:id="rId33"/>
    <p:sldId id="362" r:id="rId34"/>
    <p:sldId id="409" r:id="rId35"/>
    <p:sldId id="435" r:id="rId36"/>
    <p:sldId id="437" r:id="rId37"/>
    <p:sldId id="436" r:id="rId38"/>
    <p:sldId id="412" r:id="rId39"/>
    <p:sldId id="438" r:id="rId40"/>
    <p:sldId id="410" r:id="rId41"/>
    <p:sldId id="411" r:id="rId42"/>
    <p:sldId id="413" r:id="rId43"/>
    <p:sldId id="414" r:id="rId44"/>
    <p:sldId id="417" r:id="rId45"/>
    <p:sldId id="415" r:id="rId46"/>
    <p:sldId id="416" r:id="rId47"/>
    <p:sldId id="420" r:id="rId48"/>
    <p:sldId id="418" r:id="rId49"/>
    <p:sldId id="439" r:id="rId50"/>
    <p:sldId id="440" r:id="rId51"/>
    <p:sldId id="419" r:id="rId52"/>
    <p:sldId id="441" r:id="rId53"/>
    <p:sldId id="442" r:id="rId54"/>
    <p:sldId id="443" r:id="rId55"/>
    <p:sldId id="422" r:id="rId56"/>
    <p:sldId id="421" r:id="rId5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EC1414"/>
    <a:srgbClr val="FF0000"/>
    <a:srgbClr val="ED7D31"/>
    <a:srgbClr val="C507F9"/>
    <a:srgbClr val="990000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867" autoAdjust="0"/>
    <p:restoredTop sz="94280" autoAdjust="0"/>
  </p:normalViewPr>
  <p:slideViewPr>
    <p:cSldViewPr snapToGrid="0">
      <p:cViewPr>
        <p:scale>
          <a:sx n="71" d="100"/>
          <a:sy n="71" d="100"/>
        </p:scale>
        <p:origin x="384" y="1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3E219-25DE-BC4F-885F-CABF686097E8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FDD83-E0BE-E94D-8E1F-187C164D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jpe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microsoft.com/office/2007/relationships/media" Target="../media/media30.mp3"/><Relationship Id="rId7" Type="http://schemas.openxmlformats.org/officeDocument/2006/relationships/slideLayout" Target="../slideLayouts/slideLayout2.xml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7" Type="http://schemas.openxmlformats.org/officeDocument/2006/relationships/image" Target="../media/image3.png"/><Relationship Id="rId2" Type="http://schemas.microsoft.com/office/2007/relationships/media" Target="../media/media32.mp3"/><Relationship Id="rId1" Type="http://schemas.openxmlformats.org/officeDocument/2006/relationships/audio" Target="NULL" TargetMode="External"/><Relationship Id="rId6" Type="http://schemas.openxmlformats.org/officeDocument/2006/relationships/image" Target="NUL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3.m4a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150312" y="685220"/>
            <a:ext cx="89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Century Gothic" panose="020B0502020202020204" pitchFamily="34" charset="0"/>
              </a:rPr>
              <a:t>8</a:t>
            </a:r>
            <a:r>
              <a:rPr lang="en-US" sz="4200" b="1">
                <a:latin typeface="Century Gothic" panose="020B0502020202020204" pitchFamily="34" charset="0"/>
              </a:rPr>
              <a:t>. </a:t>
            </a:r>
            <a:r>
              <a:rPr lang="en-US" sz="4200" b="1" dirty="0">
                <a:latin typeface="Century Gothic" panose="020B0502020202020204" pitchFamily="34" charset="0"/>
              </a:rPr>
              <a:t>John the Baptist Points to Jesus</a:t>
            </a:r>
            <a:endParaRPr lang="en-US" sz="42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700480"/>
            <a:ext cx="812800" cy="812800"/>
          </a:xfrm>
          <a:prstGeom prst="rect">
            <a:avLst/>
          </a:prstGeom>
        </p:spPr>
      </p:pic>
      <p:pic>
        <p:nvPicPr>
          <p:cNvPr id="18" name="Picture 17" descr="/Users/carolhale/Documents/01_SyllableBible/IVANSdrawings/ImagesForReadWithMeBible/JohnTheBaptis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6" y="1977356"/>
            <a:ext cx="2779584" cy="3310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594" y="1712128"/>
            <a:ext cx="8786812" cy="127394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God’s kingdom is almost here.”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19525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6094A5-F96F-6446-92B7-37D44CFBAE35}"/>
              </a:ext>
            </a:extLst>
          </p:cNvPr>
          <p:cNvSpPr/>
          <p:nvPr/>
        </p:nvSpPr>
        <p:spPr>
          <a:xfrm>
            <a:off x="6694834" y="6019562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1583" y="1833033"/>
            <a:ext cx="5283618" cy="2299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Hundreds came.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3800" y="-209550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CB4F8-B3EB-F14C-BE82-BBC25D9C2C64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31583" y="1833033"/>
            <a:ext cx="5283618" cy="2299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They repented.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06271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3255B-9698-5646-957E-8C9F57CCDBBD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6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5838" y="1833033"/>
            <a:ext cx="8043861" cy="2299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“We’re sorry for our sins.”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06271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7E1BBB-8571-7B4B-A459-87DD652607D9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682" y="1583706"/>
            <a:ext cx="9029700" cy="1299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John baptized them in the river.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5400" y="-213429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1F0FA6-1436-6C43-9458-EC3A9EE4FA7B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452" y="1916518"/>
            <a:ext cx="7881187" cy="1299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John was a burning light.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3800" y="-216675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6F2F10-C316-404F-A2C3-3B50DA709AAF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080" y="1782450"/>
            <a:ext cx="7751840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shined the way to Jesus.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974509"/>
            <a:ext cx="812800" cy="8387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8445A1-7D73-144C-B0D2-93751335F7CC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9620" y="1307328"/>
            <a:ext cx="8124759" cy="208354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“John, are you the Messiah?”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the crowd asked.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9999" y="-2184400"/>
            <a:ext cx="812800" cy="10817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6E9C17-B295-F840-AFF9-96A33E1335BD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0829" y="1463136"/>
            <a:ext cx="7103406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“Are you the Holy One we are waiting for?”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9732" y="-212328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9D7853-73CC-F24B-A9B6-90CD335EE946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7913" y="1782450"/>
            <a:ext cx="622659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“No, it is not me.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48409" y="-180397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608D42-38E2-944E-AAC8-C06DA3F24E9C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4" y="1358535"/>
            <a:ext cx="7507825" cy="31688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John ate crunchy bugs for lunch.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4400" y="-22551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24FD8C-3C2D-584A-9B00-017A0505890B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8364" y="1247868"/>
            <a:ext cx="7610890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A man more powerful is coming from heaven,” John said.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-218527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C1785A-53B2-8C40-9726-B57C5F843C4B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5339" y="1247868"/>
            <a:ext cx="7333322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“I am not fit to even untie his sandals.”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7000" y="-218527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1FA59A-6D0E-A343-9647-2B859814CFD2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3300" y="1247868"/>
            <a:ext cx="7774506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“Who are you?” the teachers and priests asked.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-233855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8278C5-5541-A04D-A25C-669B2075DE3E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1749" y="1536554"/>
            <a:ext cx="7984273" cy="223024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John said, “I am a voice calling in the wilderness: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1085" y="-20220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2E9DA-A183-1446-B431-3DE30CD719D3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8771" y="1591580"/>
            <a:ext cx="798427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‘Get ready for your Lord.’ ”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-205884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464EC7-6C82-B34D-9372-FFEE105713E1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299" y="1899414"/>
            <a:ext cx="8431401" cy="12311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Jewish people got ready.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-2345177"/>
            <a:ext cx="914399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33BBEA-0AD0-934E-BCC6-4ED8C6F78257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5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0303" y="1533832"/>
            <a:ext cx="8003697" cy="11394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It was time to meet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Messiah.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9D492-BBAE-074D-96ED-962CFEFE80E9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BAE093-D88B-A046-9134-9ABFF43C4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1221" y="-15553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443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122666"/>
            <a:ext cx="8260642" cy="141204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important job did John the Baptist have?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6400" y="-201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918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885" y="1646163"/>
            <a:ext cx="8444230" cy="199926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was like a sign pointing to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did he tell the people they needed to do?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0844" y="-21530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443844"/>
            <a:ext cx="7038749" cy="19444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pointed you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toward Jesus?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09515" y="-21809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8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338282"/>
            <a:ext cx="7518976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 He wore an itchy shirt made out of camel’s skin. Why?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379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2076573"/>
            <a:ext cx="8165432" cy="262892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Now, you can be a sign, too.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would you like to point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toward Jesus?</a:t>
            </a: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21396" y="-17040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84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9920" y="1509019"/>
            <a:ext cx="7964160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Messiah Jesus,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You are the one I was waiting for. Thank you that someone pointed me toward you! Can you use me to point a friend to Jesus?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8960" y="-1716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Phrased for Fluency</a:t>
            </a:r>
            <a:endParaRPr lang="en-US" sz="84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John the Baptist </a:t>
            </a: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Points to Jesus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1840" y="-17447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7757" y="1088845"/>
            <a:ext cx="244576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ate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4161" y="1088845"/>
            <a:ext cx="334926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crunchy bugs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347757" y="2285403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lunch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3773" y="-1467200"/>
            <a:ext cx="815048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219CF7-79AD-5D48-B8B0-F1A8087553AE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2047" y="1106621"/>
            <a:ext cx="30139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wore	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167999" y="1076244"/>
            <a:ext cx="302456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 </a:t>
            </a:r>
            <a:r>
              <a:rPr lang="en-US" sz="3600">
                <a:latin typeface="Century Gothic" panose="020B0502020202020204" pitchFamily="34" charset="0"/>
              </a:rPr>
              <a:t>itchy shirt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532047" y="2383771"/>
            <a:ext cx="344883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made out 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532047" y="3715041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45981" y="2383771"/>
            <a:ext cx="383189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camel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s skin 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3663" y="-158007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86285-4FC2-4043-A8E1-C85ED37FAF45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14" grpId="0" uiExpand="1" build="p"/>
      <p:bldP spid="17" grpId="0" uiExpand="1" build="p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2047" y="1106621"/>
            <a:ext cx="149505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	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558746" y="1106621"/>
            <a:ext cx="244757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had a job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758955" y="1106621"/>
            <a:ext cx="217731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do 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-</a:t>
            </a:r>
            <a:r>
              <a:rPr lang="en-US" sz="36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531856" y="2426641"/>
            <a:ext cx="428215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 important job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4302" y="-158007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6E4BD2-AA89-E148-942C-E51B769FD85A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13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5" grpId="0" build="p"/>
      <p:bldP spid="12" grpId="0" build="p"/>
      <p:bldP spid="14" grpId="0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9713" y="1200533"/>
            <a:ext cx="206270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job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768313" y="1200533"/>
            <a:ext cx="287812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did not pay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965572" y="2611885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him money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6021" y="-173386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FB102B-1D26-FD4C-AC60-E194865C6F54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8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5" grpId="0" build="p"/>
      <p:bldP spid="14" grpId="0" build="p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7758" y="1006337"/>
            <a:ext cx="14078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So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289301" y="2227016"/>
            <a:ext cx="509764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 what he could find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359016" y="3470873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wild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878993" y="1030458"/>
            <a:ext cx="261976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lived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6292" y="-143425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4E6520-A44E-9F48-AD7F-3A3B44A00047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77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5" grpId="0" build="p"/>
      <p:bldP spid="14" grpId="0" build="p"/>
      <p:bldP spid="7" grpId="0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3254" y="1227918"/>
            <a:ext cx="344091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pointed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251622" y="1227918"/>
            <a:ext cx="376869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way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065608" y="2587890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0008" y="-196674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4CB47B-70F5-CE45-AF96-E5E186D8B311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1087" y="1146573"/>
            <a:ext cx="344091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shouted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659550" y="1145087"/>
            <a:ext cx="390462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the desert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131087" y="2587890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Repent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5143" y="-175862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B95BA4-32D1-DC4A-9A0F-089E873049A8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0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14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089" y="1700897"/>
            <a:ext cx="7807822" cy="212397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John had a job to do - an important job.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212881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F0CF8B-63F1-9D4A-9813-2D187C94C192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2191" y="1210396"/>
            <a:ext cx="402237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Say you are sorry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580075" y="1210396"/>
            <a:ext cx="356392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your sins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50292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84B1AC-E56F-8848-81F5-BB357265D30A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745" y="1117347"/>
            <a:ext cx="394180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s kingdom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55958" y="1117347"/>
            <a:ext cx="358345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almost here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9248" y="-143800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C08FE5-8666-F84C-94DF-0AB91A7CAC16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585826" y="1243649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Hundreds came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1529" y="-2188503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7F0BFB-A570-1D43-A981-233811697DD1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uiExpand="1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926664" y="1397445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repented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282" y="-1825365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ED4C16-6AB7-104A-9A19-8D98E9182F3E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uiExpand="1" build="p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0954" y="1307818"/>
            <a:ext cx="381982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We are sorry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572000" y="1307000"/>
            <a:ext cx="36241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our sins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2530" y="-173573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56E921-296B-5C47-A77E-E98597C3E28C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95730" y="1500029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baptized them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884421" y="1500029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river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2616" y="-179472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5C568F-68D6-4E4A-9E37-0553FBDFDB12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uiExpand="1" build="p"/>
      <p:bldP spid="14" grpId="0" uiExpand="1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6145" y="1251536"/>
            <a:ext cx="383875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277755" y="1251536"/>
            <a:ext cx="372465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burning light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0681" y="-190052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30447-C8D8-514F-9308-B14B40AB7AE6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901394" y="1297584"/>
            <a:ext cx="441136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He shined the way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771327" y="1297584"/>
            <a:ext cx="272955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718" y="-254851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019FAD-12F3-294F-BB92-1516C242B896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uiExpand="1" build="p"/>
      <p:bldP spid="14" grpId="0" uiExpand="1" build="p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980" y="2600819"/>
            <a:ext cx="503417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</a:rPr>
              <a:t>the </a:t>
            </a:r>
            <a:r>
              <a:rPr lang="en-US" sz="3600" dirty="0">
                <a:latin typeface="Century Gothic" panose="020B0502020202020204" pitchFamily="34" charset="0"/>
              </a:rPr>
              <a:t>crowd asked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923579" y="1209986"/>
            <a:ext cx="19326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you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52174" y="1209986"/>
            <a:ext cx="187981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John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288071" y="1202148"/>
            <a:ext cx="344815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Messiah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?”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6176" y="-160535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14B201-ACF8-6B45-8B89-2CE65633B02D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build="p"/>
      <p:bldP spid="9" grpId="0" build="p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81677" y="1473402"/>
            <a:ext cx="36241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Holy One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2663" y="1443620"/>
            <a:ext cx="381982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Are you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76709" y="2600819"/>
            <a:ext cx="503417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we are waiting for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?”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1883" y="-174857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B37BEE-1BB2-AB4C-9A59-12449B0AC546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4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build="p"/>
      <p:bldP spid="7" grpId="0" build="p"/>
      <p:bldP spid="9" grpId="0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7175" y="1527375"/>
            <a:ext cx="8886825" cy="231079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This job did not pay him money.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25974" y="-221093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33FB38-C9CF-6549-9AA0-E6BD7A358B84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828800" y="1443620"/>
            <a:ext cx="213772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No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966520" y="1443620"/>
            <a:ext cx="395851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it is not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8779" y="-160191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372022-C9A3-704C-8C37-C1CC8081366C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53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  <p:bldP spid="9" grpId="0" build="p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9552" y="1037517"/>
            <a:ext cx="218563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37105" y="979048"/>
            <a:ext cx="412595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more powerful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969552" y="2282319"/>
            <a:ext cx="26675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coming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4157596" y="2257478"/>
            <a:ext cx="390854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from heaven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969552" y="3672309"/>
            <a:ext cx="390854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113" y="-164941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6C9192-02B3-C343-ADEE-5A94376AAA34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8" grpId="0" uiExpand="1" build="p"/>
      <p:bldP spid="9" grpId="0" build="p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81677" y="1473402"/>
            <a:ext cx="36241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even untie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2663" y="1443620"/>
            <a:ext cx="381982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I am not fit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76709" y="2600819"/>
            <a:ext cx="503417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sandals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6227" y="-177755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084CBF-9A0A-E64C-A606-8AF76764C984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82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build="p"/>
      <p:bldP spid="7" grpId="0" build="p"/>
      <p:bldP spid="9" grpId="0" build="p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831491" y="1473402"/>
            <a:ext cx="317433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teachers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2662" y="1443620"/>
            <a:ext cx="442717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Who are you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?”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76709" y="2600819"/>
            <a:ext cx="503417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priests asked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1514" y="-170508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C1DA41-3B7C-F741-B181-E55AA078FE32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81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build="p"/>
      <p:bldP spid="7" grpId="0" build="p"/>
      <p:bldP spid="9" grpId="0" build="p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86690" y="940598"/>
            <a:ext cx="36241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voice calling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20800" y="941868"/>
            <a:ext cx="180754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I am 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827282" y="2121749"/>
            <a:ext cx="503417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the wilderness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03714" y="966482"/>
            <a:ext cx="503417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John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83839" y="3368759"/>
            <a:ext cx="2730179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‘</a:t>
            </a:r>
            <a:r>
              <a:rPr lang="en-US" sz="3600">
                <a:latin typeface="Century Gothic" panose="020B0502020202020204" pitchFamily="34" charset="0"/>
              </a:rPr>
              <a:t>Get ready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295180" y="3391448"/>
            <a:ext cx="441565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your 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.’ ”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2529" y="-154435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CC64DF-35BB-8D44-95DB-C7D76A6D2D90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57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build="p"/>
      <p:bldP spid="7" grpId="0" build="p"/>
      <p:bldP spid="9" grpId="0" build="p"/>
      <p:bldP spid="11" grpId="0" build="p"/>
      <p:bldP spid="12" grpId="0" build="p"/>
      <p:bldP spid="13" grpId="0" build="p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388" y="1687124"/>
            <a:ext cx="511050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Jewish people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785173" y="1654201"/>
            <a:ext cx="439784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got ready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301" y="-208212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B45CE7-037A-4C4B-AD40-E229964787C0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635" y="1309713"/>
            <a:ext cx="3468030" cy="11965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 time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95866" y="1343873"/>
            <a:ext cx="346803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meet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36332" y="2811516"/>
            <a:ext cx="346803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Messiah</a:t>
            </a:r>
            <a:r>
              <a:rPr lang="en-US" sz="3600" b="1" dirty="0">
                <a:solidFill>
                  <a:srgbClr val="EC1414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2083" y="-175559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798339-A74C-944B-A892-4429E60435D5}"/>
              </a:ext>
            </a:extLst>
          </p:cNvPr>
          <p:cNvSpPr/>
          <p:nvPr/>
        </p:nvSpPr>
        <p:spPr>
          <a:xfrm>
            <a:off x="3454400" y="6387049"/>
            <a:ext cx="868809" cy="868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build="p"/>
      <p:bldP spid="7" grpId="0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664" y="1219717"/>
            <a:ext cx="8119072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So, John lived on what he could find in the wild.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09188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E3A668-7FB0-284F-98CF-A8226B35B0D8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1508" y="1468549"/>
            <a:ext cx="8631536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John pointed the way to Jesus.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3400" y="-2249453"/>
            <a:ext cx="7620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8584D5-C24F-8340-B2C2-B00CB9A767CA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2866" y="1485358"/>
            <a:ext cx="6178268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He shouted from the desert, “Repent!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-245116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59268-70B2-9740-BC7E-C4F26400FE8F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351" y="1313140"/>
            <a:ext cx="8408694" cy="185868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Say you are sorry for your sins. </a:t>
            </a:r>
            <a:endParaRPr lang="en-US" sz="3200" dirty="0">
              <a:latin typeface="Times New Roman" charset="0"/>
              <a:ea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-199846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0351EB-A1A4-8C44-B6D1-55EDC2DD0B3E}"/>
              </a:ext>
            </a:extLst>
          </p:cNvPr>
          <p:cNvSpPr/>
          <p:nvPr/>
        </p:nvSpPr>
        <p:spPr>
          <a:xfrm>
            <a:off x="6645849" y="6068548"/>
            <a:ext cx="868809" cy="868859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81245</TotalTime>
  <Words>567</Words>
  <Application>Microsoft Macintosh PowerPoint</Application>
  <PresentationFormat>On-screen Show (16:10)</PresentationFormat>
  <Paragraphs>129</Paragraphs>
  <Slides>56</Slides>
  <Notes>0</Notes>
  <HiddenSlides>0</HiddenSlides>
  <MMClips>59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643</cp:revision>
  <dcterms:created xsi:type="dcterms:W3CDTF">2017-01-10T01:35:56Z</dcterms:created>
  <dcterms:modified xsi:type="dcterms:W3CDTF">2018-03-16T18:13:07Z</dcterms:modified>
</cp:coreProperties>
</file>