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24" r:id="rId2"/>
    <p:sldId id="390" r:id="rId3"/>
    <p:sldId id="259" r:id="rId4"/>
    <p:sldId id="370" r:id="rId5"/>
    <p:sldId id="297" r:id="rId6"/>
    <p:sldId id="371" r:id="rId7"/>
    <p:sldId id="329" r:id="rId8"/>
    <p:sldId id="330" r:id="rId9"/>
    <p:sldId id="260" r:id="rId10"/>
    <p:sldId id="303" r:id="rId11"/>
    <p:sldId id="342" r:id="rId12"/>
    <p:sldId id="372" r:id="rId13"/>
    <p:sldId id="349" r:id="rId14"/>
    <p:sldId id="343" r:id="rId15"/>
    <p:sldId id="261" r:id="rId16"/>
    <p:sldId id="308" r:id="rId17"/>
    <p:sldId id="262" r:id="rId18"/>
    <p:sldId id="325" r:id="rId19"/>
    <p:sldId id="331" r:id="rId20"/>
    <p:sldId id="373" r:id="rId21"/>
    <p:sldId id="374" r:id="rId22"/>
    <p:sldId id="386" r:id="rId23"/>
    <p:sldId id="332" r:id="rId24"/>
    <p:sldId id="333" r:id="rId25"/>
    <p:sldId id="335" r:id="rId26"/>
    <p:sldId id="376" r:id="rId27"/>
    <p:sldId id="375" r:id="rId28"/>
    <p:sldId id="263" r:id="rId29"/>
    <p:sldId id="353" r:id="rId30"/>
    <p:sldId id="337" r:id="rId31"/>
    <p:sldId id="344" r:id="rId32"/>
    <p:sldId id="345" r:id="rId33"/>
    <p:sldId id="354" r:id="rId34"/>
    <p:sldId id="264" r:id="rId35"/>
    <p:sldId id="348" r:id="rId36"/>
    <p:sldId id="377" r:id="rId37"/>
    <p:sldId id="355" r:id="rId38"/>
    <p:sldId id="378" r:id="rId39"/>
    <p:sldId id="356" r:id="rId40"/>
    <p:sldId id="314" r:id="rId41"/>
    <p:sldId id="265" r:id="rId42"/>
    <p:sldId id="317" r:id="rId43"/>
    <p:sldId id="387" r:id="rId44"/>
    <p:sldId id="388" r:id="rId45"/>
    <p:sldId id="389" r:id="rId46"/>
    <p:sldId id="382" r:id="rId47"/>
    <p:sldId id="383" r:id="rId48"/>
    <p:sldId id="384" r:id="rId49"/>
    <p:sldId id="267" r:id="rId50"/>
    <p:sldId id="358" r:id="rId51"/>
    <p:sldId id="320" r:id="rId52"/>
    <p:sldId id="298" r:id="rId53"/>
    <p:sldId id="323" r:id="rId54"/>
    <p:sldId id="385" r:id="rId5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1" autoAdjust="0"/>
    <p:restoredTop sz="94280" autoAdjust="0"/>
  </p:normalViewPr>
  <p:slideViewPr>
    <p:cSldViewPr snapToGrid="0">
      <p:cViewPr varScale="1">
        <p:scale>
          <a:sx n="108" d="100"/>
          <a:sy n="108" d="100"/>
        </p:scale>
        <p:origin x="930" y="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6/1/2018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4.m4a"/><Relationship Id="rId5" Type="http://schemas.microsoft.com/office/2007/relationships/media" Target="../media/media54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3.mp3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505626" y="701295"/>
            <a:ext cx="835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16. Jesus Commands Fish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971308-909F-744E-BD54-B3F12930FCB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b="4829"/>
          <a:stretch/>
        </p:blipFill>
        <p:spPr bwMode="auto">
          <a:xfrm>
            <a:off x="1083881" y="2041813"/>
            <a:ext cx="2841943" cy="3340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C6599C-EDDD-8B42-93BF-E4C911B80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1554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72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6740" y="1464252"/>
            <a:ext cx="2410415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09630" y="146425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gan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7E0953-9B2E-C84C-A7D8-DC2C1A8AF02F}"/>
              </a:ext>
            </a:extLst>
          </p:cNvPr>
          <p:cNvSpPr txBox="1">
            <a:spLocks/>
          </p:cNvSpPr>
          <p:nvPr/>
        </p:nvSpPr>
        <p:spPr>
          <a:xfrm>
            <a:off x="2036740" y="2708230"/>
            <a:ext cx="2410416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6BBADBC-D2A5-764D-AA09-D29090C54982}"/>
              </a:ext>
            </a:extLst>
          </p:cNvPr>
          <p:cNvSpPr txBox="1">
            <a:spLocks/>
          </p:cNvSpPr>
          <p:nvPr/>
        </p:nvSpPr>
        <p:spPr>
          <a:xfrm>
            <a:off x="4809629" y="264442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DDACC1-2F49-B64B-9588-B80C33D30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8693" y="-1802848"/>
            <a:ext cx="812800" cy="812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D1DA08-91E5-A94F-8805-6FB7CF12A55C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uiExpand="1" build="p"/>
      <p:bldP spid="9" grpId="0" uiExpand="1" build="p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33600" y="275761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 err="1">
                <a:latin typeface="Century Gothic" panose="020B0502020202020204" pitchFamily="34" charset="0"/>
              </a:rPr>
              <a:t>nally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505BE-782A-5447-BF0C-6439408E5E61}"/>
              </a:ext>
            </a:extLst>
          </p:cNvPr>
          <p:cNvSpPr txBox="1">
            <a:spLocks/>
          </p:cNvSpPr>
          <p:nvPr/>
        </p:nvSpPr>
        <p:spPr>
          <a:xfrm>
            <a:off x="3233600" y="1544562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 </a:t>
            </a:r>
            <a:r>
              <a:rPr lang="en-US" sz="5000" dirty="0">
                <a:latin typeface="Century Gothic" panose="020B0502020202020204" pitchFamily="34" charset="0"/>
              </a:rPr>
              <a:t>mon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52468D-038E-5146-9C3E-72CC33B73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17233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02A985-9624-264C-9650-97FECC99498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uiExpand="1" build="p"/>
      <p:bldP spid="5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39" y="113450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25040" y="327228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bey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DAE739-754B-FE46-84FB-8AB6AE992607}"/>
              </a:ext>
            </a:extLst>
          </p:cNvPr>
          <p:cNvSpPr txBox="1">
            <a:spLocks/>
          </p:cNvSpPr>
          <p:nvPr/>
        </p:nvSpPr>
        <p:spPr>
          <a:xfrm>
            <a:off x="3325039" y="220339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8B367C-BD48-7B41-B1E8-8A4767601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1615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422973-3AA6-134B-A0E8-24863A907EEA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951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uiExpand="1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4141" y="1975366"/>
            <a:ext cx="1685109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3E37BB-3062-574B-8163-224AF4CC9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295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D6D5A1-BAF1-A847-89D1-813A847174E7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2C92BF-57E7-3041-88E4-7A42DF836009}"/>
              </a:ext>
            </a:extLst>
          </p:cNvPr>
          <p:cNvSpPr txBox="1">
            <a:spLocks/>
          </p:cNvSpPr>
          <p:nvPr/>
        </p:nvSpPr>
        <p:spPr>
          <a:xfrm>
            <a:off x="3377230" y="2196380"/>
            <a:ext cx="2772891" cy="127710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emp</a:t>
            </a:r>
            <a:r>
              <a:rPr lang="en-US" sz="5000" dirty="0">
                <a:latin typeface="Century Gothic" panose="020B0502020202020204" pitchFamily="34" charset="0"/>
              </a:rPr>
              <a:t>  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3D491C-1BEC-664E-AFD0-C86F18584BD0}"/>
              </a:ext>
            </a:extLst>
          </p:cNvPr>
          <p:cNvSpPr txBox="1">
            <a:spLocks/>
          </p:cNvSpPr>
          <p:nvPr/>
        </p:nvSpPr>
        <p:spPr>
          <a:xfrm>
            <a:off x="3377233" y="3409383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ear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2E67AB-B83E-E246-A0A0-04438A446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13646"/>
            <a:ext cx="812800" cy="8128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800193-DD5D-B24B-B390-3323384E8D5F}"/>
              </a:ext>
            </a:extLst>
          </p:cNvPr>
          <p:cNvSpPr txBox="1">
            <a:spLocks/>
          </p:cNvSpPr>
          <p:nvPr/>
        </p:nvSpPr>
        <p:spPr>
          <a:xfrm>
            <a:off x="3377231" y="1046918"/>
            <a:ext cx="2772891" cy="11145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final 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BF9350-77E1-0045-A753-89AF1599708E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6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2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9167" y="2736630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589166" y="1333434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300188" y="132055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5F8F79-0F99-1249-ACFF-DD49F31EB70E}"/>
              </a:ext>
            </a:extLst>
          </p:cNvPr>
          <p:cNvSpPr txBox="1">
            <a:spLocks/>
          </p:cNvSpPr>
          <p:nvPr/>
        </p:nvSpPr>
        <p:spPr>
          <a:xfrm>
            <a:off x="4471637" y="273663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064026-7680-094B-A2B8-88DCF9001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788" y="-1597044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5C59FA3-0E34-5642-BE4C-CC9DF3B52032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239" y="1777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F71263-A830-224C-8030-65B127C61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3014" y="-182272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E388F4-4E41-294A-B61E-38F2EA5A0A41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506838" y="177415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4549076" y="1774157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fr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3CF0EB-F53A-404F-92D9-2F4ED6E9A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8471" y="-249858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763111-A5AF-1C4C-A2D1-84F9A21D658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uiExpand="1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697338" y="166704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4345876" y="166704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952F9A-E710-9347-9EBD-296142479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136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A18B3F-1D50-3240-A23A-3435FF4DAD6C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974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5" grpId="0" uiExpand="1" build="p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1589167" y="20350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4300188" y="2035032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026FB5-A8C4-0541-96CD-CB9F7F880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00579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6358C6-B79F-0049-A94D-221CA1555901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3639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5" grpId="0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182" y="195226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5F8F79-0F99-1249-ACFF-DD49F31EB70E}"/>
              </a:ext>
            </a:extLst>
          </p:cNvPr>
          <p:cNvSpPr txBox="1">
            <a:spLocks/>
          </p:cNvSpPr>
          <p:nvPr/>
        </p:nvSpPr>
        <p:spPr>
          <a:xfrm>
            <a:off x="4625653" y="2000089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037151-34B2-8049-B6CA-A9634AEFD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93367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D0303F-C2E1-CC4E-88EB-5D31BEF6FF0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272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6" grpId="0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2" y="133759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6307E8-FD30-8F40-BCF8-9AA7822F5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1136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96DECE-4128-184C-A2FD-41049BFE26EB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oa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BB5B1C-7B0B-EC40-B4EE-92FB84B1A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99829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F3D098-9D03-8C44-B64D-F9DC1826D8B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342" y="140535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58445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fol</a:t>
            </a:r>
            <a:r>
              <a:rPr lang="en-US" sz="5000" dirty="0">
                <a:latin typeface="Century Gothic" panose="020B0502020202020204" pitchFamily="34" charset="0"/>
              </a:rPr>
              <a:t>  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B5F9AB-F13A-7549-9EB9-8191311E9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0680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448996-8D05-B74E-86D3-8E79ADAF3ED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14496-6F57-254A-8424-742439F57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99829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5A20A5-429D-8C48-A353-90BAB5DCCD7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617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2" y="2177674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EBFE5C-690E-E74A-8BEE-A87B144E25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7" y="-998299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730A17-7B40-8041-9428-79DE974F28C1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143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all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3B3504-938A-0042-9D97-69535CCE7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922407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36B553-CAA1-1543-84C8-0FD3D9C8649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7561" y="2117803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847561" y="1049105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D7F4B0-51B6-E749-908F-45704AE46E4F}"/>
              </a:ext>
            </a:extLst>
          </p:cNvPr>
          <p:cNvSpPr txBox="1">
            <a:spLocks/>
          </p:cNvSpPr>
          <p:nvPr/>
        </p:nvSpPr>
        <p:spPr>
          <a:xfrm>
            <a:off x="2847561" y="3186500"/>
            <a:ext cx="27299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BB0245-8F91-7348-AA31-8422B505C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7300" y="-1113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84A827-964E-324B-B7C1-994F6D343E9E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uiExpand="1" build="p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8559" y="923753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2863373" y="2175504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863373" y="3348286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64D560-9866-2A4F-9D09-CEEA4F36F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92132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757CC3-C828-A541-98B5-2F0211D80202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4EF361-7F5D-8642-8DF2-0A7AB9A13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BA2968-BE3E-CE48-84E5-06F2FA56F1C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787" y="13521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wa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467B1C-79F2-3748-8815-0116731893FF}"/>
              </a:ext>
            </a:extLst>
          </p:cNvPr>
          <p:cNvSpPr txBox="1">
            <a:spLocks/>
          </p:cNvSpPr>
          <p:nvPr/>
        </p:nvSpPr>
        <p:spPr>
          <a:xfrm>
            <a:off x="2786887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wa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9684C8-89DF-0446-B2A9-FC148503E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138" y="-11136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6FE21E-204C-1C47-AF8A-B9D5D3A2A2E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2846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365690" y="2780748"/>
            <a:ext cx="2794388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dine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527485" y="1527402"/>
            <a:ext cx="319975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 err="1">
                <a:latin typeface="Century Gothic" panose="020B0502020202020204" pitchFamily="34" charset="0"/>
              </a:rPr>
              <a:t>kle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1363858" y="1527402"/>
            <a:ext cx="26283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CB901E-4E73-BF42-B419-13D04891BE3D}"/>
              </a:ext>
            </a:extLst>
          </p:cNvPr>
          <p:cNvSpPr txBox="1">
            <a:spLocks/>
          </p:cNvSpPr>
          <p:nvPr/>
        </p:nvSpPr>
        <p:spPr>
          <a:xfrm>
            <a:off x="4357734" y="278074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 </a:t>
            </a:r>
            <a:r>
              <a:rPr lang="en-US" sz="5000" dirty="0">
                <a:latin typeface="Century Gothic" panose="020B0502020202020204" pitchFamily="34" charset="0"/>
              </a:rPr>
              <a:t>bel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35F0F9-BD5B-AC41-9479-163BCB758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92212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4FBD1A-E9BD-B04F-8A2A-B0D263FAB339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6" grpId="0" uiExpand="1" build="p"/>
      <p:bldP spid="9" grpId="0" uiExpand="1" build="p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346701" y="2816940"/>
            <a:ext cx="2953155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un 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299857" y="134579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sil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1346702" y="1345798"/>
            <a:ext cx="2953155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CB901E-4E73-BF42-B419-13D04891BE3D}"/>
              </a:ext>
            </a:extLst>
          </p:cNvPr>
          <p:cNvSpPr txBox="1">
            <a:spLocks/>
          </p:cNvSpPr>
          <p:nvPr/>
        </p:nvSpPr>
        <p:spPr>
          <a:xfrm>
            <a:off x="4299856" y="281694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Mas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75F30-EE66-B341-8515-960FD1E80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7056" y="-111364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63083A-1E1D-7543-8855-0512332FC4AF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753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  <p:bldP spid="5" grpId="0" uiExpand="1" build="p"/>
      <p:bldP spid="6" grpId="0" uiExpand="1" build="p"/>
      <p:bldP spid="9" grpId="0" uiExpand="1" build="p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991" y="161644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0DBC88-E930-D840-AC00-4A9FFFCC7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404462-95A1-124F-8DDC-295A422C3D5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390" y="1616449"/>
            <a:ext cx="2572309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616A4-537F-1443-818E-CBA1648A1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D9D0BE-06D5-1443-865E-7B32D39F1B28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323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055" y="139239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1807055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4735742" y="1392392"/>
            <a:ext cx="3277280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 </a:t>
            </a:r>
            <a:r>
              <a:rPr lang="en-US" sz="5000" dirty="0" err="1">
                <a:latin typeface="Century Gothic" panose="020B0502020202020204" pitchFamily="34" charset="0"/>
              </a:rPr>
              <a:t>ing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4D8BDD-07F5-5E42-9DDA-2B05C99E01C1}"/>
              </a:ext>
            </a:extLst>
          </p:cNvPr>
          <p:cNvSpPr txBox="1">
            <a:spLocks/>
          </p:cNvSpPr>
          <p:nvPr/>
        </p:nvSpPr>
        <p:spPr>
          <a:xfrm>
            <a:off x="4496843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82A52-B55C-8D48-B20F-AB367850D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3" y="-1113646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FC202F-8D7D-B547-921E-1554D9FD336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6" grpId="0" uiExpand="1" build="p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034" y="3264812"/>
            <a:ext cx="2784531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72180" y="1087981"/>
            <a:ext cx="4234286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tch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14944" y="2080110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spl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220E30-BA7B-E842-908E-9C23F8F9AD1E}"/>
              </a:ext>
            </a:extLst>
          </p:cNvPr>
          <p:cNvSpPr txBox="1">
            <a:spLocks/>
          </p:cNvSpPr>
          <p:nvPr/>
        </p:nvSpPr>
        <p:spPr>
          <a:xfrm>
            <a:off x="1775018" y="2106066"/>
            <a:ext cx="3050548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E05E33-1BEA-3C42-A7B3-0A89CD6C52E7}"/>
              </a:ext>
            </a:extLst>
          </p:cNvPr>
          <p:cNvSpPr txBox="1">
            <a:spLocks/>
          </p:cNvSpPr>
          <p:nvPr/>
        </p:nvSpPr>
        <p:spPr>
          <a:xfrm>
            <a:off x="1709830" y="1064967"/>
            <a:ext cx="4054134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681040-8AC0-104A-B5CC-FBF9B0FB5396}"/>
              </a:ext>
            </a:extLst>
          </p:cNvPr>
          <p:cNvSpPr txBox="1">
            <a:spLocks/>
          </p:cNvSpPr>
          <p:nvPr/>
        </p:nvSpPr>
        <p:spPr>
          <a:xfrm>
            <a:off x="4895764" y="3264811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137D8C7-880A-A64E-8044-775D04BC3D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07702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C058299-1048-9E43-BDBE-1EA3AF3A42F9}"/>
              </a:ext>
            </a:extLst>
          </p:cNvPr>
          <p:cNvSpPr/>
          <p:nvPr/>
        </p:nvSpPr>
        <p:spPr>
          <a:xfrm>
            <a:off x="7944994" y="-621073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135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0652" y="1811492"/>
            <a:ext cx="2412381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ore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C865A6-9497-3743-8CA5-517BB6673C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0442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3549B9-EEEA-A049-BBCE-16C73A2B69BD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6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ECDF73-02DA-BC47-AD10-32472585D8E5}"/>
              </a:ext>
            </a:extLst>
          </p:cNvPr>
          <p:cNvSpPr txBox="1">
            <a:spLocks/>
          </p:cNvSpPr>
          <p:nvPr/>
        </p:nvSpPr>
        <p:spPr>
          <a:xfrm>
            <a:off x="3012160" y="1684295"/>
            <a:ext cx="3208353" cy="13699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FAFAC8-D51E-1849-8129-B0511EB15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9936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5E7E41-584D-064E-A231-935BAA173CCE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C61086-95DB-D14C-A39C-B71EF1A94BAB}"/>
              </a:ext>
            </a:extLst>
          </p:cNvPr>
          <p:cNvSpPr txBox="1">
            <a:spLocks/>
          </p:cNvSpPr>
          <p:nvPr/>
        </p:nvSpPr>
        <p:spPr>
          <a:xfrm>
            <a:off x="2805909" y="1834114"/>
            <a:ext cx="3729085" cy="106136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spar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kle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6A3E1F-A5DE-644F-9386-5680EEC21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4051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45D272-C546-3941-B05A-4C2C492F442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149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build="p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510" y="1879457"/>
            <a:ext cx="3190770" cy="11652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wig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gle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D3C051-C070-1244-AB05-3EEA5CB29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5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24C8585-BD42-2746-A97E-E179F3A2966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964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51D4B7-A1EF-6044-BD77-EEECB892F3A4}"/>
              </a:ext>
            </a:extLst>
          </p:cNvPr>
          <p:cNvSpPr txBox="1">
            <a:spLocks/>
          </p:cNvSpPr>
          <p:nvPr/>
        </p:nvSpPr>
        <p:spPr>
          <a:xfrm>
            <a:off x="2283051" y="1712883"/>
            <a:ext cx="4895950" cy="160009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bub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AD8181-EA5E-324F-8A12-78809B092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626" y="-1113646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2FD5CF-5ADE-C34D-9185-5EB2A1621DC5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394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build="p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ECDF73-02DA-BC47-AD10-32472585D8E5}"/>
              </a:ext>
            </a:extLst>
          </p:cNvPr>
          <p:cNvSpPr txBox="1">
            <a:spLocks/>
          </p:cNvSpPr>
          <p:nvPr/>
        </p:nvSpPr>
        <p:spPr>
          <a:xfrm>
            <a:off x="2859718" y="1807084"/>
            <a:ext cx="3208353" cy="13699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fin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362CFE-9610-FB45-8DF2-AFC9F5AAA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4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B3721C-9E40-B649-AAE9-8586AA3CE43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603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510" y="1827129"/>
            <a:ext cx="3190770" cy="11652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barb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2232E-9F70-4C45-9C65-D1EF22C53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5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E2631-186E-DF42-8AB8-BADD975B3A23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614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C61086-95DB-D14C-A39C-B71EF1A94BAB}"/>
              </a:ext>
            </a:extLst>
          </p:cNvPr>
          <p:cNvSpPr txBox="1">
            <a:spLocks/>
          </p:cNvSpPr>
          <p:nvPr/>
        </p:nvSpPr>
        <p:spPr>
          <a:xfrm>
            <a:off x="2599352" y="1665216"/>
            <a:ext cx="3729085" cy="123026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sin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ful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DADB8-FF2B-3B45-9A13-58BB6F356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7494" y="-111364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BB02A7-1FCE-5E48-8B19-685209D8C37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881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03238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03238" y="3318123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mp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49120" y="985974"/>
            <a:ext cx="3828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dr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284CB8-1DBD-9F48-8E16-F51BA2B13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7297" y="-2375759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A846D8-54C5-8245-ADAA-67A287A154E2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ink 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641AA9-37AB-904A-BE83-861865F6C37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7494" y="-111364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95BC36-CB33-A24C-ADF6-E4851452D330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1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1826097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morn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8634B1-85CE-004A-97BB-2851EFA8BB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57494" y="-1113646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5989BF-3F9D-8846-AFB9-863DC3AB996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5939574" y="4888241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45534" y="2926926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 err="1">
                <a:latin typeface="Century Gothic" panose="020B0502020202020204" pitchFamily="34" charset="0"/>
              </a:rPr>
              <a:t>fraid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511604" y="3648313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29DC0E-0384-3E45-BD11-43206CE859E0}"/>
              </a:ext>
            </a:extLst>
          </p:cNvPr>
          <p:cNvSpPr txBox="1">
            <a:spLocks/>
          </p:cNvSpPr>
          <p:nvPr/>
        </p:nvSpPr>
        <p:spPr>
          <a:xfrm>
            <a:off x="2809861" y="1390468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>
                <a:latin typeface="Century Gothic" panose="020B0502020202020204" pitchFamily="34" charset="0"/>
              </a:rPr>
              <a:t>way</a:t>
            </a:r>
            <a:endParaRPr lang="en-US" sz="4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B0F3E-616A-B445-B479-1856525DA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35524" y="2115139"/>
            <a:ext cx="807044" cy="4192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CC0FCA-72E9-184C-8643-13B8BCBC67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1928" y="-1750428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E578D49-4ED7-BF47-BA93-84F0B5175F14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5" grpId="0" uiExpand="1" build="p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Si  m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621603" y="3149257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F30480-DCE0-DD40-8E1E-35008FC4D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9253" y="-229980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075356-4E3C-2040-A254-A0ABCF8D55CB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3121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96891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qu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g-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A5FB4D-1F35-ED49-B78A-A103B6ACF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5238" y="-1969359"/>
            <a:ext cx="812800" cy="812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D354A3-0C59-7846-86AD-E5F401F24666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60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0388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BFB42D-D158-5C4C-9CA8-434BAE34A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1638" y="-2935909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8B759B-2DB9-2248-B415-2DA8F44CEA1E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94875" y="1205119"/>
            <a:ext cx="209564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93268" y="2409889"/>
            <a:ext cx="272642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h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123145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mp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6ABEAA-8DDA-3B48-9EC3-6B7449A9BFAC}"/>
              </a:ext>
            </a:extLst>
          </p:cNvPr>
          <p:cNvSpPr txBox="1">
            <a:spLocks/>
          </p:cNvSpPr>
          <p:nvPr/>
        </p:nvSpPr>
        <p:spPr>
          <a:xfrm>
            <a:off x="5066610" y="2404382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28650F-69C5-B146-BB62-59B10AB62F2E}"/>
              </a:ext>
            </a:extLst>
          </p:cNvPr>
          <p:cNvSpPr txBox="1">
            <a:spLocks/>
          </p:cNvSpPr>
          <p:nvPr/>
        </p:nvSpPr>
        <p:spPr>
          <a:xfrm>
            <a:off x="5121840" y="3518206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7F8A01-4DC3-C94E-9E3C-6F1821EFE09B}"/>
              </a:ext>
            </a:extLst>
          </p:cNvPr>
          <p:cNvSpPr txBox="1">
            <a:spLocks/>
          </p:cNvSpPr>
          <p:nvPr/>
        </p:nvSpPr>
        <p:spPr>
          <a:xfrm>
            <a:off x="1892120" y="3518207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b-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60A1AF-E0BC-6340-B35E-85B5E779F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3810" y="-2120900"/>
            <a:ext cx="812800" cy="8128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FBFA0F-29A9-2E4E-9CBA-1608966F11BC}"/>
              </a:ext>
            </a:extLst>
          </p:cNvPr>
          <p:cNvSpPr/>
          <p:nvPr/>
        </p:nvSpPr>
        <p:spPr>
          <a:xfrm>
            <a:off x="8401050" y="-882951"/>
            <a:ext cx="742950" cy="5821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382</Words>
  <Application>Microsoft Office PowerPoint</Application>
  <PresentationFormat>On-screen Show (16:10)</PresentationFormat>
  <Paragraphs>161</Paragraphs>
  <Slides>54</Slides>
  <Notes>0</Notes>
  <HiddenSlides>0</HiddenSlides>
  <MMClips>60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</dc:title>
  <dc:creator>Lisa Suggs</dc:creator>
  <cp:lastModifiedBy>Charles Hale</cp:lastModifiedBy>
  <cp:revision>565</cp:revision>
  <dcterms:created xsi:type="dcterms:W3CDTF">2017-01-10T01:35:56Z</dcterms:created>
  <dcterms:modified xsi:type="dcterms:W3CDTF">2018-06-01T13:13:53Z</dcterms:modified>
</cp:coreProperties>
</file>