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70" r:id="rId3"/>
    <p:sldId id="371" r:id="rId4"/>
    <p:sldId id="415" r:id="rId5"/>
    <p:sldId id="441" r:id="rId6"/>
    <p:sldId id="460" r:id="rId7"/>
    <p:sldId id="382" r:id="rId8"/>
    <p:sldId id="328" r:id="rId9"/>
    <p:sldId id="372" r:id="rId10"/>
    <p:sldId id="407" r:id="rId11"/>
    <p:sldId id="443" r:id="rId12"/>
    <p:sldId id="462" r:id="rId13"/>
    <p:sldId id="392" r:id="rId14"/>
    <p:sldId id="373" r:id="rId15"/>
    <p:sldId id="419" r:id="rId16"/>
    <p:sldId id="463" r:id="rId17"/>
    <p:sldId id="464" r:id="rId18"/>
    <p:sldId id="374" r:id="rId19"/>
    <p:sldId id="421" r:id="rId20"/>
    <p:sldId id="470" r:id="rId21"/>
    <p:sldId id="488" r:id="rId22"/>
    <p:sldId id="471" r:id="rId23"/>
    <p:sldId id="473" r:id="rId24"/>
    <p:sldId id="474" r:id="rId25"/>
    <p:sldId id="490" r:id="rId26"/>
    <p:sldId id="489" r:id="rId27"/>
    <p:sldId id="375" r:id="rId28"/>
    <p:sldId id="450" r:id="rId29"/>
    <p:sldId id="477" r:id="rId30"/>
    <p:sldId id="480" r:id="rId31"/>
    <p:sldId id="376" r:id="rId32"/>
    <p:sldId id="482" r:id="rId33"/>
    <p:sldId id="456" r:id="rId34"/>
    <p:sldId id="491" r:id="rId35"/>
    <p:sldId id="492" r:id="rId36"/>
    <p:sldId id="494" r:id="rId37"/>
    <p:sldId id="495" r:id="rId38"/>
    <p:sldId id="378" r:id="rId39"/>
    <p:sldId id="457" r:id="rId40"/>
    <p:sldId id="498" r:id="rId41"/>
    <p:sldId id="267" r:id="rId42"/>
    <p:sldId id="496" r:id="rId43"/>
    <p:sldId id="497" r:id="rId44"/>
    <p:sldId id="381" r:id="rId45"/>
    <p:sldId id="323" r:id="rId4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0000"/>
    <a:srgbClr val="FE9202"/>
    <a:srgbClr val="150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69" autoAdjust="0"/>
    <p:restoredTop sz="94280" autoAdjust="0"/>
  </p:normalViewPr>
  <p:slideViewPr>
    <p:cSldViewPr snapToGrid="0">
      <p:cViewPr varScale="1">
        <p:scale>
          <a:sx n="63" d="100"/>
          <a:sy n="63" d="100"/>
        </p:scale>
        <p:origin x="72" y="12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p3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495961" y="2857500"/>
            <a:ext cx="4413482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4495961" y="431552"/>
            <a:ext cx="4666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25. The Good Samaritan </a:t>
            </a: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oodSamaritan">
            <a:extLst>
              <a:ext uri="{FF2B5EF4-FFF2-40B4-BE49-F238E27FC236}">
                <a16:creationId xmlns:a16="http://schemas.microsoft.com/office/drawing/2014/main" id="{9EDD237A-BFF9-4355-ADE2-79038C4363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6"/>
          <a:stretch>
            <a:fillRect/>
          </a:stretch>
        </p:blipFill>
        <p:spPr bwMode="auto">
          <a:xfrm>
            <a:off x="147411" y="2271327"/>
            <a:ext cx="4221815" cy="2763835"/>
          </a:xfrm>
          <a:prstGeom prst="rect">
            <a:avLst/>
          </a:prstGeom>
          <a:noFill/>
          <a:ln w="12700" cmpd="thinThick">
            <a:solidFill>
              <a:sysClr val="windowText" lastClr="000000"/>
            </a:solidFill>
            <a:prstDash val="solid"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EFAC40-F76D-4974-A451-BCC142E22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3518" y="-1203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2027634" y="1442007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2027634" y="2303781"/>
            <a:ext cx="244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vite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F5177-D6FC-430E-A382-ACB0288BA627}"/>
              </a:ext>
            </a:extLst>
          </p:cNvPr>
          <p:cNvSpPr/>
          <p:nvPr/>
        </p:nvSpPr>
        <p:spPr>
          <a:xfrm>
            <a:off x="2027634" y="3165555"/>
            <a:ext cx="26399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plied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3C4274-E873-439F-B146-DA740A57FFA1}"/>
              </a:ext>
            </a:extLst>
          </p:cNvPr>
          <p:cNvSpPr/>
          <p:nvPr/>
        </p:nvSpPr>
        <p:spPr>
          <a:xfrm>
            <a:off x="4986314" y="1442007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9495A9-6098-49B1-9120-0593CE646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834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3540013" y="1792860"/>
            <a:ext cx="869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4B56D-1F8E-4A40-9F87-F43166879F0E}"/>
              </a:ext>
            </a:extLst>
          </p:cNvPr>
          <p:cNvSpPr/>
          <p:nvPr/>
        </p:nvSpPr>
        <p:spPr>
          <a:xfrm>
            <a:off x="3455348" y="2771458"/>
            <a:ext cx="2233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CC036-6B79-4F2A-B6F1-8728AE403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314" y="-909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55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3444074" y="1361683"/>
            <a:ext cx="10198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3526507" y="3202055"/>
            <a:ext cx="18902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D5A47-2868-46E4-A364-93A6F1AA6EC8}"/>
              </a:ext>
            </a:extLst>
          </p:cNvPr>
          <p:cNvSpPr/>
          <p:nvPr/>
        </p:nvSpPr>
        <p:spPr>
          <a:xfrm>
            <a:off x="3444074" y="2246221"/>
            <a:ext cx="118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A5481F-A0AC-4A45-B095-4D0799DC1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3" y="-120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02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3585411" y="2027256"/>
            <a:ext cx="19731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38944F-C02D-4723-ADB3-7AC14BF3A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0" y="-1064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612442" y="2291429"/>
            <a:ext cx="19191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0DDB8-DD7C-4D14-8507-28E3BE5CB09C}"/>
              </a:ext>
            </a:extLst>
          </p:cNvPr>
          <p:cNvSpPr/>
          <p:nvPr/>
        </p:nvSpPr>
        <p:spPr>
          <a:xfrm>
            <a:off x="3601151" y="1264595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169EA-B1CA-4E1A-BC15-643385089197}"/>
              </a:ext>
            </a:extLst>
          </p:cNvPr>
          <p:cNvSpPr/>
          <p:nvPr/>
        </p:nvSpPr>
        <p:spPr>
          <a:xfrm>
            <a:off x="3643701" y="3318263"/>
            <a:ext cx="16770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5F577-6A36-4DED-AAED-C69FB623C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028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420081" y="1809238"/>
            <a:ext cx="14879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2DA33-D614-45F6-AE6F-C5C2AC93AFF4}"/>
              </a:ext>
            </a:extLst>
          </p:cNvPr>
          <p:cNvSpPr/>
          <p:nvPr/>
        </p:nvSpPr>
        <p:spPr>
          <a:xfrm>
            <a:off x="3420081" y="3043988"/>
            <a:ext cx="23038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232629-2857-4FFF-BCC4-83E4746AF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8457" y="-937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8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505736" y="2713066"/>
            <a:ext cx="14975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08B9F-5282-40AD-B2A8-12F92F02A908}"/>
              </a:ext>
            </a:extLst>
          </p:cNvPr>
          <p:cNvSpPr/>
          <p:nvPr/>
        </p:nvSpPr>
        <p:spPr>
          <a:xfrm>
            <a:off x="3505736" y="1734468"/>
            <a:ext cx="16642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15FF3E-C89F-4970-8C53-4668F0722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514" y="-100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56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005532" y="1394776"/>
            <a:ext cx="1725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F24BB-438C-4440-861C-E6ED06F0C495}"/>
              </a:ext>
            </a:extLst>
          </p:cNvPr>
          <p:cNvSpPr/>
          <p:nvPr/>
        </p:nvSpPr>
        <p:spPr>
          <a:xfrm>
            <a:off x="3005532" y="3458450"/>
            <a:ext cx="29322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92318E-09F8-4C47-8507-5B1C9FFA7870}"/>
              </a:ext>
            </a:extLst>
          </p:cNvPr>
          <p:cNvSpPr/>
          <p:nvPr/>
        </p:nvSpPr>
        <p:spPr>
          <a:xfrm>
            <a:off x="3005532" y="2426613"/>
            <a:ext cx="20168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E7222-4832-4467-8940-2BFD99055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0114" y="-1017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6222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068049" y="2027256"/>
            <a:ext cx="28071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don k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711B75-B995-4915-90D1-9D9ECC3E6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772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95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510478" y="2027256"/>
            <a:ext cx="192232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BB352-FE8F-45DF-BA90-A304CD2CD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943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819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926356" y="1995726"/>
            <a:ext cx="32912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6063AE-944F-48B6-90C3-D62238861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6571" y="-91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080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149803" y="1995726"/>
            <a:ext cx="2643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 pl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C147EE-4F0F-40EB-AB20-A3FD9486A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0114" y="-100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02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621084" y="2027256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CAF094-2907-4896-BFBA-7BDA54624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0743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430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750927" y="2027256"/>
            <a:ext cx="14414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D58BE8-482E-4FC1-9DCB-3DECBE063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257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513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245182" y="1995726"/>
            <a:ext cx="24529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ish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926C5E-0089-4A79-973A-A5E3C5715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08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786995" y="1995726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9BE489-337D-46D0-8480-53598C227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714" y="-100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43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523301" y="2027256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6858EB-4F7D-45DE-B181-356366516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57" y="-922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1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762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533720" y="1776216"/>
            <a:ext cx="15456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8810D-1F8A-43DD-8DF1-8EC2FEC8A1FB}"/>
              </a:ext>
            </a:extLst>
          </p:cNvPr>
          <p:cNvSpPr/>
          <p:nvPr/>
        </p:nvSpPr>
        <p:spPr>
          <a:xfrm>
            <a:off x="3533720" y="3077010"/>
            <a:ext cx="18758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C7FE86-7DCC-46D7-8461-1DEE0162A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514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114" y="-1409050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3740164" y="2231532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3767131" y="3195266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99821-D282-4F25-ADC1-3FD2F66D9153}"/>
              </a:ext>
            </a:extLst>
          </p:cNvPr>
          <p:cNvSpPr/>
          <p:nvPr/>
        </p:nvSpPr>
        <p:spPr>
          <a:xfrm>
            <a:off x="3740164" y="1252934"/>
            <a:ext cx="80021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4881D1-6D09-4E63-96E0-D914FB346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77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88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3742110" y="2027256"/>
            <a:ext cx="14590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0741D5-2B1C-42A6-9418-49A0CE7F5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21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3779781" y="2027256"/>
            <a:ext cx="13837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FCA859-CBA7-40A6-8B03-5678C6A15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771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972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3238769" y="2027256"/>
            <a:ext cx="24657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rob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DA9C84-197B-4389-BA53-13772A15D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943" y="-1122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2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884507" y="2027256"/>
            <a:ext cx="31742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neigh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901DE5-F924-4AD1-A528-A2AF53684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7828" y="-1078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89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531846" y="2027256"/>
            <a:ext cx="3879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Sa 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it an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85B618-A8DE-417D-8924-8C5C40ED4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246" y="-1041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76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973" y="-12827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3211789" y="1852135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188055-942F-4FB0-921F-2C9BE5DBC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2628" y="-118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01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3476389"/>
            <a:ext cx="15231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1510962"/>
            <a:ext cx="10246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83914" y="1510962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943600" y="2426613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3B376-2E26-43D8-BE99-FB1AB7C260C3}"/>
              </a:ext>
            </a:extLst>
          </p:cNvPr>
          <p:cNvSpPr/>
          <p:nvPr/>
        </p:nvSpPr>
        <p:spPr>
          <a:xfrm>
            <a:off x="1707234" y="2491687"/>
            <a:ext cx="16385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FD67B-4C9E-4748-A3A4-319E320B03A7}"/>
              </a:ext>
            </a:extLst>
          </p:cNvPr>
          <p:cNvSpPr/>
          <p:nvPr/>
        </p:nvSpPr>
        <p:spPr>
          <a:xfrm>
            <a:off x="5566894" y="3476389"/>
            <a:ext cx="15937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8E0766-DB0B-4B18-B2CC-2FFDE7E66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72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2123-4D07-4577-B3BE-95C789D01D38}"/>
              </a:ext>
            </a:extLst>
          </p:cNvPr>
          <p:cNvSpPr/>
          <p:nvPr/>
        </p:nvSpPr>
        <p:spPr>
          <a:xfrm>
            <a:off x="3211789" y="1868973"/>
            <a:ext cx="25042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 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ost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70CBD-6F50-435A-8D7E-60C31DD73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011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062438" y="1995726"/>
            <a:ext cx="28184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onk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2768F-3A7F-461D-8948-E385BE544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451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535323" y="1995726"/>
            <a:ext cx="18726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9A49EE-7D74-48A8-B318-CDDE0A626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087" y="-1329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95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809407" y="2725017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554460" y="1995726"/>
            <a:ext cx="40350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mar it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055295-DDCE-460F-B48F-BD00AD8B0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442065" y="2725016"/>
            <a:ext cx="829589" cy="4604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957061-515D-42F8-A58C-6B9847322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1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3333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762077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835638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ft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795681" y="1762077"/>
            <a:ext cx="16033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lp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438212" y="2835638"/>
            <a:ext cx="1960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CC7781-7DB1-4725-97CB-377F57FCD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21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9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1333793"/>
            <a:ext cx="10342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t-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2429216"/>
            <a:ext cx="11592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nn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791314" y="1333793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917952" y="2426613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31226-FA76-409D-8810-A75307554E26}"/>
              </a:ext>
            </a:extLst>
          </p:cNvPr>
          <p:cNvSpPr/>
          <p:nvPr/>
        </p:nvSpPr>
        <p:spPr>
          <a:xfrm>
            <a:off x="1740010" y="3519433"/>
            <a:ext cx="21323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F50B0-E0A3-4946-89FA-6C843AA2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50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79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12" grpId="0"/>
      <p:bldP spid="15" grpId="0"/>
      <p:bldP spid="1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8AD45-D57A-4830-8F1A-9DFCC9D538A2}"/>
              </a:ext>
            </a:extLst>
          </p:cNvPr>
          <p:cNvSpPr/>
          <p:nvPr/>
        </p:nvSpPr>
        <p:spPr>
          <a:xfrm>
            <a:off x="2048168" y="1963520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A6D01D-58F6-4BDC-99E6-6F42B7BE0F74}"/>
              </a:ext>
            </a:extLst>
          </p:cNvPr>
          <p:cNvSpPr/>
          <p:nvPr/>
        </p:nvSpPr>
        <p:spPr>
          <a:xfrm>
            <a:off x="5551154" y="1963520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820B05-98A4-4EF6-BB89-BD168DF2A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368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0FAF7-48A3-4B7E-85B6-98C6FEADFA3F}"/>
              </a:ext>
            </a:extLst>
          </p:cNvPr>
          <p:cNvSpPr/>
          <p:nvPr/>
        </p:nvSpPr>
        <p:spPr>
          <a:xfrm>
            <a:off x="5630524" y="2836282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8DAFE1-5042-4365-8EF5-F92369B1EC72}"/>
              </a:ext>
            </a:extLst>
          </p:cNvPr>
          <p:cNvSpPr/>
          <p:nvPr/>
        </p:nvSpPr>
        <p:spPr>
          <a:xfrm>
            <a:off x="1847330" y="2836282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24231-2BCC-42A0-9DCC-C2231DDD3F8D}"/>
              </a:ext>
            </a:extLst>
          </p:cNvPr>
          <p:cNvSpPr/>
          <p:nvPr/>
        </p:nvSpPr>
        <p:spPr>
          <a:xfrm>
            <a:off x="1847330" y="1680030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1D5F2-1F14-4CD7-A3C8-F1B33260F352}"/>
              </a:ext>
            </a:extLst>
          </p:cNvPr>
          <p:cNvSpPr/>
          <p:nvPr/>
        </p:nvSpPr>
        <p:spPr>
          <a:xfrm>
            <a:off x="5697851" y="1680030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C34742-C385-472A-B97D-D8FDD29C4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530" y="-1021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9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5324" y="-13155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54728</TotalTime>
  <Words>399</Words>
  <Application>Microsoft Office PowerPoint</Application>
  <PresentationFormat>On-screen Show (16:10)</PresentationFormat>
  <Paragraphs>196</Paragraphs>
  <Slides>45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760</cp:revision>
  <cp:lastPrinted>2018-03-05T15:55:52Z</cp:lastPrinted>
  <dcterms:created xsi:type="dcterms:W3CDTF">2017-01-10T01:35:56Z</dcterms:created>
  <dcterms:modified xsi:type="dcterms:W3CDTF">2019-02-21T18:00:49Z</dcterms:modified>
</cp:coreProperties>
</file>