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24" r:id="rId2"/>
    <p:sldId id="380" r:id="rId3"/>
    <p:sldId id="381" r:id="rId4"/>
    <p:sldId id="296" r:id="rId5"/>
    <p:sldId id="297" r:id="rId6"/>
    <p:sldId id="370" r:id="rId7"/>
    <p:sldId id="371" r:id="rId8"/>
    <p:sldId id="372" r:id="rId9"/>
    <p:sldId id="382" r:id="rId10"/>
    <p:sldId id="303" r:id="rId11"/>
    <p:sldId id="301" r:id="rId12"/>
    <p:sldId id="342" r:id="rId13"/>
    <p:sldId id="349" r:id="rId14"/>
    <p:sldId id="271" r:id="rId15"/>
    <p:sldId id="308" r:id="rId16"/>
    <p:sldId id="350" r:id="rId17"/>
    <p:sldId id="383" r:id="rId18"/>
    <p:sldId id="333" r:id="rId19"/>
    <p:sldId id="325" r:id="rId20"/>
    <p:sldId id="332" r:id="rId21"/>
    <p:sldId id="373" r:id="rId22"/>
    <p:sldId id="331" r:id="rId23"/>
    <p:sldId id="335" r:id="rId24"/>
    <p:sldId id="384" r:id="rId25"/>
    <p:sldId id="337" r:id="rId26"/>
    <p:sldId id="344" r:id="rId27"/>
    <p:sldId id="345" r:id="rId28"/>
    <p:sldId id="353" r:id="rId29"/>
    <p:sldId id="354" r:id="rId30"/>
    <p:sldId id="385" r:id="rId31"/>
    <p:sldId id="314" r:id="rId32"/>
    <p:sldId id="374" r:id="rId33"/>
    <p:sldId id="355" r:id="rId34"/>
    <p:sldId id="356" r:id="rId35"/>
    <p:sldId id="386" r:id="rId36"/>
    <p:sldId id="317" r:id="rId37"/>
    <p:sldId id="375" r:id="rId38"/>
    <p:sldId id="376" r:id="rId39"/>
    <p:sldId id="387" r:id="rId40"/>
    <p:sldId id="378" r:id="rId41"/>
    <p:sldId id="360" r:id="rId42"/>
    <p:sldId id="388" r:id="rId43"/>
    <p:sldId id="320" r:id="rId44"/>
    <p:sldId id="379" r:id="rId45"/>
    <p:sldId id="389" r:id="rId46"/>
    <p:sldId id="323" r:id="rId47"/>
    <p:sldId id="377" r:id="rId4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6D4"/>
    <a:srgbClr val="FE9202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117" autoAdjust="0"/>
    <p:restoredTop sz="94280" autoAdjust="0"/>
  </p:normalViewPr>
  <p:slideViewPr>
    <p:cSldViewPr snapToGrid="0">
      <p:cViewPr varScale="1">
        <p:scale>
          <a:sx n="90" d="100"/>
          <a:sy n="90" d="100"/>
        </p:scale>
        <p:origin x="208" y="15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5/31/18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p3"/><Relationship Id="rId3" Type="http://schemas.microsoft.com/office/2007/relationships/media" Target="../media/media15.mp3"/><Relationship Id="rId7" Type="http://schemas.microsoft.com/office/2007/relationships/media" Target="../media/media17.mp3"/><Relationship Id="rId12" Type="http://schemas.openxmlformats.org/officeDocument/2006/relationships/image" Target="../media/image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openxmlformats.org/officeDocument/2006/relationships/slideLayout" Target="../slideLayouts/slideLayout2.xml"/><Relationship Id="rId5" Type="http://schemas.microsoft.com/office/2007/relationships/media" Target="../media/media16.mp3"/><Relationship Id="rId10" Type="http://schemas.openxmlformats.org/officeDocument/2006/relationships/audio" Target="../media/media18.mp3"/><Relationship Id="rId4" Type="http://schemas.openxmlformats.org/officeDocument/2006/relationships/audio" Target="../media/media15.mp3"/><Relationship Id="rId9" Type="http://schemas.microsoft.com/office/2007/relationships/media" Target="../media/media18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media48.m4a"/><Relationship Id="rId5" Type="http://schemas.microsoft.com/office/2007/relationships/media" Target="../media/media48.m4a"/><Relationship Id="rId4" Type="http://schemas.openxmlformats.org/officeDocument/2006/relationships/audio" Target="../media/media47.mp3"/><Relationship Id="rId9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51.m4a"/><Relationship Id="rId5" Type="http://schemas.microsoft.com/office/2007/relationships/media" Target="../media/media51.m4a"/><Relationship Id="rId4" Type="http://schemas.openxmlformats.org/officeDocument/2006/relationships/audio" Target="../media/media50.mp3"/><Relationship Id="rId9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52.m4a"/><Relationship Id="rId5" Type="http://schemas.microsoft.com/office/2007/relationships/media" Target="../media/media52.m4a"/><Relationship Id="rId4" Type="http://schemas.openxmlformats.org/officeDocument/2006/relationships/audio" Target="../media/media50.mp3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84418" y="3113237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9956" y="1313219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264478" y="629651"/>
            <a:ext cx="88242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18. Jesus Feeds Five Thousand </a:t>
            </a:r>
            <a:endParaRPr lang="en-US" sz="4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 descr="../../01_SyllableBible/IVANSdrawings/ImagesForReadWithMeBible/JesusFeeds5000.jpg">
            <a:extLst>
              <a:ext uri="{FF2B5EF4-FFF2-40B4-BE49-F238E27FC236}">
                <a16:creationId xmlns:a16="http://schemas.microsoft.com/office/drawing/2014/main" id="{6D6B642E-C801-4C42-9E10-5231DC546D2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 t="2692" r="-1856" b="1831"/>
          <a:stretch/>
        </p:blipFill>
        <p:spPr bwMode="auto">
          <a:xfrm>
            <a:off x="1658892" y="2098622"/>
            <a:ext cx="2542994" cy="31633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809EE9-1499-C240-A136-AFB0B313E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594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602" y="1464252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68602" y="293036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09630" y="146425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D8984E-B896-AE41-AA28-ECE04DA32662}"/>
              </a:ext>
            </a:extLst>
          </p:cNvPr>
          <p:cNvSpPr txBox="1">
            <a:spLocks/>
          </p:cNvSpPr>
          <p:nvPr/>
        </p:nvSpPr>
        <p:spPr>
          <a:xfrm>
            <a:off x="4809629" y="293036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39C0E0-D898-2747-B141-EDC78EBE2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97953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64F40F-1C26-5C43-929F-8F4319589120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8" grpId="0" uiExpand="1" build="p"/>
      <p:bldP spid="6" grpId="0" uiExpand="1" build="p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689" y="923753"/>
            <a:ext cx="2662041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ny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68769" y="2096371"/>
            <a:ext cx="3205738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qu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>
                <a:latin typeface="Century Gothic" panose="020B0502020202020204" pitchFamily="34" charset="0"/>
              </a:rPr>
              <a:t>et                                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04B653-2260-3146-A069-0B756BE3B294}"/>
              </a:ext>
            </a:extLst>
          </p:cNvPr>
          <p:cNvSpPr txBox="1">
            <a:spLocks/>
          </p:cNvSpPr>
          <p:nvPr/>
        </p:nvSpPr>
        <p:spPr>
          <a:xfrm>
            <a:off x="3395242" y="3268989"/>
            <a:ext cx="3205738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dis 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 err="1">
                <a:latin typeface="Century Gothic" panose="020B0502020202020204" pitchFamily="34" charset="0"/>
              </a:rPr>
              <a:t>ples</a:t>
            </a:r>
            <a:r>
              <a:rPr lang="en-US" sz="5000" dirty="0">
                <a:latin typeface="Century Gothic" panose="020B0502020202020204" pitchFamily="34" charset="0"/>
              </a:rPr>
              <a:t>                                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61A3B6-731F-9749-B326-9D953E587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030037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038664-BBBD-794C-9BCB-AD45096D25A1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build="p"/>
      <p:bldP spid="5" grpId="0" build="p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3601" y="1392436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80657" y="2771467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D42AAD-DE6E-884A-A800-126D923AB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072276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3246C6-9FA1-0849-8B64-69C0CB7F4591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5192" y="1084865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ti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37603A-D7AB-0A4B-8841-F1482A35F323}"/>
              </a:ext>
            </a:extLst>
          </p:cNvPr>
          <p:cNvSpPr txBox="1">
            <a:spLocks/>
          </p:cNvSpPr>
          <p:nvPr/>
        </p:nvSpPr>
        <p:spPr>
          <a:xfrm>
            <a:off x="3085191" y="2068537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cit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3E857D-68AD-A648-A01B-AD7BEF3A8EE9}"/>
              </a:ext>
            </a:extLst>
          </p:cNvPr>
          <p:cNvSpPr txBox="1">
            <a:spLocks/>
          </p:cNvSpPr>
          <p:nvPr/>
        </p:nvSpPr>
        <p:spPr>
          <a:xfrm>
            <a:off x="3085190" y="3052209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hung </a:t>
            </a:r>
            <a:r>
              <a:rPr lang="en-US" sz="5000" dirty="0" err="1">
                <a:latin typeface="Century Gothic" panose="020B0502020202020204" pitchFamily="34" charset="0"/>
              </a:rPr>
              <a:t>r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5AAB4D-D31A-4B4F-9307-F1EC5F015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1024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8D0B38-56F5-2F45-B4D7-524E37E8ED71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–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8209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382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533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698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8734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57406" y="389883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8914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94924" y="390634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pic>
        <p:nvPicPr>
          <p:cNvPr id="16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010" y="5989621"/>
            <a:ext cx="609600" cy="609600"/>
          </a:xfrm>
          <a:prstGeom prst="rect">
            <a:avLst/>
          </a:prstGeom>
        </p:spPr>
      </p:pic>
      <p:pic>
        <p:nvPicPr>
          <p:cNvPr id="17" name="par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1205914">
            <a:off x="8566484" y="5915425"/>
            <a:ext cx="609600" cy="609600"/>
          </a:xfrm>
          <a:prstGeom prst="rect">
            <a:avLst/>
          </a:prstGeom>
        </p:spPr>
      </p:pic>
      <p:pic>
        <p:nvPicPr>
          <p:cNvPr id="18" name="part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85325" y="5915425"/>
            <a:ext cx="609600" cy="609600"/>
          </a:xfrm>
          <a:prstGeom prst="rect">
            <a:avLst/>
          </a:prstGeom>
        </p:spPr>
      </p:pic>
      <p:pic>
        <p:nvPicPr>
          <p:cNvPr id="19" name="part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5692" y="5989621"/>
            <a:ext cx="6096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145466" y="513770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-cav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32749" y="5995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618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4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15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18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120479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3030402" y="2868605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9C8FFF-D3E4-9B4E-8FE4-4B0F39B85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046079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85EB7-E403-F846-8F19-3B31B9245426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148583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E64A97A-F1CF-E840-8D0C-3F4F152C5F87}"/>
              </a:ext>
            </a:extLst>
          </p:cNvPr>
          <p:cNvSpPr txBox="1">
            <a:spLocks/>
          </p:cNvSpPr>
          <p:nvPr/>
        </p:nvSpPr>
        <p:spPr>
          <a:xfrm>
            <a:off x="3030401" y="2749513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C3E94F-2AB1-194E-9CB4-8C95847E4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046079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B89BE9-C01E-5F4A-BF53-E2FB5550EAB2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797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177674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98C7EF-F83E-914C-A932-261DFC444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81911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2B7B6C-5F72-4F4E-AA4A-1BBF98D40415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639" y="139656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346319" y="2819280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B5C87F-83CF-DD4A-9009-C3171DEB5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913183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CD8B1C-7119-9C45-B2E6-136613367101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155" y="-15201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5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177674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03F46E-7020-6447-8F1A-2C8A5317A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03003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F92DAF-1C83-2E40-9A05-195F9719AC2E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177674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oa</a:t>
            </a:r>
            <a:r>
              <a:rPr lang="en-US" sz="5000" dirty="0">
                <a:latin typeface="Century Gothic" panose="020B0502020202020204" pitchFamily="34" charset="0"/>
              </a:rPr>
              <a:t>ves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D96E15-20DE-F142-B47C-9FD38D14D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2628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087E80-57CA-2F48-9064-44180C6A2B65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807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033798" y="1435325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2989238" y="2657307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22CE01-D0AA-E547-BD33-831321ACF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42332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DEE265-990F-CE4F-9D09-26A3009CA25E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4" grpId="0" uiExpand="1" build="p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8342" y="140535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kn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2631144" y="2802104"/>
            <a:ext cx="426841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An dr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87757B-E994-5D46-A4A0-5EC333344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9C1141-ACE9-1745-8216-7AB8D0FCDC99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0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5601" y="1420598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2674378" y="2843310"/>
            <a:ext cx="4252895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 sand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B32874-BDB5-3948-A3DD-A444F4664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06212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343AE1-CD6C-7C42-A285-923AB4CB6DF2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151203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3063978" y="293475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cr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3D67A0-C08E-AC4B-B59A-D44F18A14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06212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477B22-7470-A140-B8B2-9DA8D45F6B02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au</a:t>
            </a:r>
            <a:r>
              <a:rPr lang="en-US" sz="5000" dirty="0">
                <a:latin typeface="Century Gothic" panose="020B0502020202020204" pitchFamily="34" charset="0"/>
              </a:rPr>
              <a:t>ght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DD5283-6CF0-F44C-A82E-5EC879929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222543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3B1307-AB8A-3D4C-9871-F91A02959E1B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br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EC6733-A780-044D-B7D1-51CE29394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97953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0AF7ED-8EE6-B446-9038-F1AC55F275FC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007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02299A-9338-6B43-B4FC-00435D5C8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42331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DBCDAA-6A4F-5D4B-8211-5320993A5AE0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166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5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3248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485" y="2196856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A568D6-AC13-1E40-B5D9-A24EA40F6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8128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277BD5-E5E3-3F4B-A006-7D1F29CF8872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485" y="1616449"/>
            <a:ext cx="1972042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af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240494" y="2777263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8FF3A2-4B67-C840-A013-83AC6D36B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97411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287290-A990-ED44-AC57-30388823569C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475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485" y="2196856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519AFB-A202-B54D-9135-0F87B3FCD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220E95-7CF2-824E-8EF1-4B172941CED7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8383" y="2196856"/>
            <a:ext cx="2056920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F197D4-9BDE-D043-924F-54B4CDDCD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395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D8D390-955F-6949-BBAE-0F51313EC0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14858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dis ci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277AB1-2EBB-A843-B7D2-9B8DCF1DBEDE}"/>
              </a:ext>
            </a:extLst>
          </p:cNvPr>
          <p:cNvSpPr txBox="1">
            <a:spLocks/>
          </p:cNvSpPr>
          <p:nvPr/>
        </p:nvSpPr>
        <p:spPr>
          <a:xfrm>
            <a:off x="2392169" y="2691176"/>
            <a:ext cx="4038515" cy="160009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>
                <a:latin typeface="Century Gothic" panose="020B0502020202020204" pitchFamily="34" charset="0"/>
              </a:rPr>
              <a:t>peo </a:t>
            </a:r>
            <a:r>
              <a:rPr lang="en-US" sz="5000" b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958CA9-3C94-9942-B564-124C363C7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97411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7B589B-2968-544F-ABB0-E427BB3B4966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mir</a:t>
            </a:r>
            <a:r>
              <a:rPr lang="en-US" sz="5000" dirty="0">
                <a:latin typeface="Century Gothic" panose="020B0502020202020204" pitchFamily="34" charset="0"/>
              </a:rPr>
              <a:t> a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cle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3044BA-2C79-0042-BFF6-D2D28E1D4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131C17-D878-B74E-9E54-373C9DB195D4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981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lit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tle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D59908-B5EA-834D-8014-6A6EF1CD0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9741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935B84-3DE6-184A-8CD3-372A4EE868FF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970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0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774" y="2275129"/>
            <a:ext cx="3960323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latin typeface="Century Gothic" panose="020B0502020202020204" pitchFamily="34" charset="0"/>
              </a:rPr>
              <a:t>f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42774" y="1025556"/>
            <a:ext cx="190908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979068" y="986216"/>
            <a:ext cx="5958064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sk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979068" y="2189038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-s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nd</a:t>
            </a:r>
            <a:endParaRPr lang="en-US" sz="45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F3B9E1-977B-0442-9AD3-16D07C67139D}"/>
              </a:ext>
            </a:extLst>
          </p:cNvPr>
          <p:cNvSpPr txBox="1"/>
          <p:nvPr/>
        </p:nvSpPr>
        <p:spPr>
          <a:xfrm>
            <a:off x="2313709" y="40455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B87F3B-6E98-1645-B52E-CD2591AFF481}"/>
              </a:ext>
            </a:extLst>
          </p:cNvPr>
          <p:cNvSpPr txBox="1">
            <a:spLocks/>
          </p:cNvSpPr>
          <p:nvPr/>
        </p:nvSpPr>
        <p:spPr>
          <a:xfrm>
            <a:off x="1871693" y="3387384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C20C99-8700-994A-9128-EAE805C81DC3}"/>
              </a:ext>
            </a:extLst>
          </p:cNvPr>
          <p:cNvSpPr txBox="1">
            <a:spLocks/>
          </p:cNvSpPr>
          <p:nvPr/>
        </p:nvSpPr>
        <p:spPr>
          <a:xfrm>
            <a:off x="4921806" y="3329931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ss</a:t>
            </a:r>
            <a:endParaRPr lang="en-US" sz="45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20A0AE-0405-5D4B-819B-C58BE580E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068360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5F8BFC-9CB5-1540-86FA-FE7473EC4622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778E2-D349-4B53-B2CD-778F003B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786" y="1766148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ind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6914D1-E46A-5B40-BCBC-D52ACCA3E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97411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0D1F39-1EB7-464A-9D8F-070FE3771DD8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2535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7E948C-63A6-224F-A9FB-A13FE1916607}"/>
              </a:ext>
            </a:extLst>
          </p:cNvPr>
          <p:cNvSpPr txBox="1">
            <a:spLocks/>
          </p:cNvSpPr>
          <p:nvPr/>
        </p:nvSpPr>
        <p:spPr>
          <a:xfrm>
            <a:off x="2551930" y="2029385"/>
            <a:ext cx="3823930" cy="139968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ild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83FCD4-AD2F-C849-BED6-D03B694D1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740" y="-97411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4F060A-F677-7E47-A9DE-C494617C5965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434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7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14476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ung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ry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1414D5-FB71-6345-83E5-8C5942441F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4537" y="-974115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AB1CFE-8E8F-2643-887E-5244D56A82C5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15176" y="2144766"/>
            <a:ext cx="3503970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giv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5699CE-7533-D54F-8D7F-C5CD41730F0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4537" y="-974115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E187BC-DC83-874C-9660-3E6236FF9537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715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4ECB02-8D0B-1440-A7C2-DB408DE33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" y="-1070208"/>
            <a:ext cx="812800" cy="812800"/>
          </a:xfrm>
          <a:prstGeom prst="rect">
            <a:avLst/>
          </a:prstGeom>
        </p:spPr>
      </p:pic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5562" y="4921264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7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EDA862A-79D5-EA4B-A723-D0EA2054A1D8}"/>
              </a:ext>
            </a:extLst>
          </p:cNvPr>
          <p:cNvSpPr txBox="1">
            <a:spLocks/>
          </p:cNvSpPr>
          <p:nvPr/>
        </p:nvSpPr>
        <p:spPr>
          <a:xfrm>
            <a:off x="3447122" y="2386935"/>
            <a:ext cx="2299857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ex </a:t>
            </a:r>
            <a:r>
              <a:rPr lang="en-US" sz="5000" dirty="0" err="1">
                <a:latin typeface="Century Gothic" panose="020B0502020202020204" pitchFamily="34" charset="0"/>
              </a:rPr>
              <a:t>tr</a:t>
            </a:r>
            <a:r>
              <a:rPr lang="en-US" sz="50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endParaRPr lang="en-US" sz="4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06D27C-015C-D346-8E7F-93DCCC231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751170" y="3041911"/>
            <a:ext cx="807044" cy="4192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6F4807-3DA0-1949-9738-B5E0286D3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60" y="-97411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B59DE9-19E3-3F4B-871C-D5D7466B9DCB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A6B227-6C23-374F-82F8-59B8DEF23EDA}"/>
              </a:ext>
            </a:extLst>
          </p:cNvPr>
          <p:cNvSpPr txBox="1">
            <a:spLocks/>
          </p:cNvSpPr>
          <p:nvPr/>
        </p:nvSpPr>
        <p:spPr>
          <a:xfrm>
            <a:off x="3001739" y="2522953"/>
            <a:ext cx="3190623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per s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 </a:t>
            </a:r>
            <a:endParaRPr lang="en-US" sz="4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113D-5E4C-AC4D-B730-4CFCCC3BD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720006" y="3177929"/>
            <a:ext cx="807044" cy="4192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B3F448-2CDE-6942-B8A7-0BD0243D5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60" y="-97411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3D88C4-94FB-F946-BDC9-586873E428E7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594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uiExpand="1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x-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7325" y="21520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pt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365811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k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ts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899503-F7F5-5D4F-A3B4-986523D74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12E109F-248A-034A-B5B8-BC133EA994F5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t-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03238" y="2124871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c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03238" y="3325135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18071" y="2087430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810329" y="958724"/>
            <a:ext cx="365811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810329" y="3322447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05135-6FC2-3A4F-8E27-A5A88850B5CF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10CFDC-8A20-FF49-8BDF-B4566D641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9741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27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234196" y="129666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34196" y="28455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23145" y="1301570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378990-8BAB-C14D-B315-8F8B4DA27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07816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EF30A6-A7A5-3E41-8810-E2790181A100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030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03238" y="2124871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03238" y="3325135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ch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365811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nch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D9E110-739D-F64F-9FF2-C7EFB8194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83" y="-1158374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A54FB22-BE9B-7546-A293-D2DDB17D365B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022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51839</TotalTime>
  <Words>376</Words>
  <Application>Microsoft Macintosh PowerPoint</Application>
  <PresentationFormat>On-screen Show (16:10)</PresentationFormat>
  <Paragraphs>145</Paragraphs>
  <Slides>47</Slides>
  <Notes>0</Notes>
  <HiddenSlides>0</HiddenSlides>
  <MMClips>57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Courier New</vt:lpstr>
      <vt:lpstr>Times New Roman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PowerPoint Presentation</vt:lpstr>
      <vt:lpstr>Other Sounds – Long Vowel</vt:lpstr>
      <vt:lpstr>PowerPoint Presentation</vt:lpstr>
      <vt:lpstr>PowerPoint Presentation</vt:lpstr>
      <vt:lpstr>Other Sounds – -nk/-ng</vt:lpstr>
      <vt:lpstr>PowerPoint Presentation</vt:lpstr>
      <vt:lpstr>PowerPoint Presentation</vt:lpstr>
      <vt:lpstr>Other Sounds – schwa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436</cp:revision>
  <dcterms:created xsi:type="dcterms:W3CDTF">2017-01-10T01:35:56Z</dcterms:created>
  <dcterms:modified xsi:type="dcterms:W3CDTF">2018-05-31T15:11:08Z</dcterms:modified>
</cp:coreProperties>
</file>