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71" r:id="rId3"/>
    <p:sldId id="383" r:id="rId4"/>
    <p:sldId id="408" r:id="rId5"/>
    <p:sldId id="366" r:id="rId6"/>
    <p:sldId id="274" r:id="rId7"/>
    <p:sldId id="300" r:id="rId8"/>
    <p:sldId id="387" r:id="rId9"/>
    <p:sldId id="372" r:id="rId10"/>
    <p:sldId id="297" r:id="rId11"/>
    <p:sldId id="384" r:id="rId12"/>
    <p:sldId id="385" r:id="rId13"/>
    <p:sldId id="388" r:id="rId14"/>
    <p:sldId id="409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52" d="100"/>
          <a:sy n="52" d="100"/>
        </p:scale>
        <p:origin x="9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86333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3373DB-F60A-4636-9DAE-AC0931219BDC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33. Lazarus Lives Again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../../../../33_JesusRaisesLazarus.jpg">
            <a:extLst>
              <a:ext uri="{FF2B5EF4-FFF2-40B4-BE49-F238E27FC236}">
                <a16:creationId xmlns:a16="http://schemas.microsoft.com/office/drawing/2014/main" id="{5C5158C0-BA57-4CF0-937B-03A82C3DA39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 bwMode="auto">
          <a:xfrm>
            <a:off x="670877" y="1947602"/>
            <a:ext cx="2808303" cy="3361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545F89-65A6-4333-9CBC-D1A9157E4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6211" y="-1178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008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210410" y="761851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457272" y="2204948"/>
            <a:ext cx="92204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024461" y="3648045"/>
            <a:ext cx="135485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414AE4-BDFC-4AB5-A905-C836A8A069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6418" y="-114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19135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20097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88705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many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02633" y="2204948"/>
            <a:ext cx="14766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038888" y="3648045"/>
            <a:ext cx="134043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four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6088582" y="761851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0F815F-131A-42DC-B4E4-38D5AAE01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9561" y="-1164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17371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44302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very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869647" y="761851"/>
            <a:ext cx="188545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friend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645227" y="2204948"/>
            <a:ext cx="210987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buried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071626" y="3648045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624480-740F-4361-B857-5CE98715E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3982" y="-1170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78125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been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96239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962622" y="761851"/>
            <a:ext cx="179247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tomb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204676" y="2204948"/>
            <a:ext cx="155042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front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738201" y="3648045"/>
            <a:ext cx="20168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would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5875FE-622A-46E7-8AEF-F50CB4DA0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6731" y="-1151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07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23310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clothes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23631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brother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93674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again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4952730" y="761851"/>
            <a:ext cx="280237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whoever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383938" y="2204948"/>
            <a:ext cx="237116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walked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44AD32-5669-4895-A2E9-2D9A0C6F4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4728" y="-116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57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0506" y="-1337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3445730" y="1574669"/>
            <a:ext cx="2252540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voi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277668-B4C0-4E8C-808B-88A76D48A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3036" y="-1189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32212" y="2555748"/>
            <a:ext cx="222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  <a:r>
              <a:rPr lang="en-US" sz="4800" b="1" dirty="0">
                <a:latin typeface="Century Gothic" panose="020B0502020202020204" pitchFamily="34" charset="0"/>
              </a:rPr>
              <a:t>mb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1028" y="2555748"/>
            <a:ext cx="3344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apped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7C69FA-8DAA-4EC7-8766-DC70F362C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9745" y="-1167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0" y="2470248"/>
            <a:ext cx="9144000" cy="84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Jesus</a:t>
            </a:r>
            <a:r>
              <a:rPr lang="en-US" sz="4800" b="1" u="sng" dirty="0">
                <a:latin typeface="Century Gothic" panose="020B0502020202020204" pitchFamily="34" charset="0"/>
              </a:rPr>
              <a:t>’</a:t>
            </a:r>
            <a:r>
              <a:rPr lang="en-US" sz="4800" u="sng" dirty="0">
                <a:latin typeface="Century Gothic" panose="020B0502020202020204" pitchFamily="34" charset="0"/>
              </a:rPr>
              <a:t> friend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560AD-3872-C14D-81CA-CF1A6D36BBE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36C1E5-EC1A-402B-BDBF-B53362FF2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5978" y="-1169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1404" y="229558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Lazarus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72713" y="2295587"/>
            <a:ext cx="2929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tomb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6B0A9-94BB-445F-B6E7-E6BCA044F448}"/>
              </a:ext>
            </a:extLst>
          </p:cNvPr>
          <p:cNvSpPr txBox="1"/>
          <p:nvPr/>
        </p:nvSpPr>
        <p:spPr>
          <a:xfrm>
            <a:off x="751404" y="3720490"/>
            <a:ext cx="259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clothes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45863-3744-4B74-8E56-4D281914ED5E}"/>
              </a:ext>
            </a:extLst>
          </p:cNvPr>
          <p:cNvSpPr/>
          <p:nvPr/>
        </p:nvSpPr>
        <p:spPr>
          <a:xfrm>
            <a:off x="4382429" y="3720490"/>
            <a:ext cx="3919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resurrection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09C24F-BD19-4FCC-BA14-EE524C616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5818" y="-1160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545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86982" y="2577403"/>
            <a:ext cx="557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  <a:r>
              <a:rPr lang="en-US" sz="4800" b="1" dirty="0"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ll = you </a:t>
            </a:r>
            <a:r>
              <a:rPr lang="en-US" sz="4800" b="1" dirty="0">
                <a:latin typeface="Century Gothic" panose="020B0502020202020204" pitchFamily="34" charset="0"/>
              </a:rPr>
              <a:t>wi</a:t>
            </a:r>
            <a:r>
              <a:rPr lang="en-US" sz="4800" dirty="0">
                <a:latin typeface="Century Gothic" panose="020B0502020202020204" pitchFamily="34" charset="0"/>
              </a:rPr>
              <a:t>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17627D-EE18-4013-B0AE-5B022F217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7983" y="-122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78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50507</TotalTime>
  <Words>125</Words>
  <Application>Microsoft Office PowerPoint</Application>
  <PresentationFormat>On-screen Show (16:10)</PresentationFormat>
  <Paragraphs>71</Paragraphs>
  <Slides>14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Silent Letters</vt:lpstr>
      <vt:lpstr>Possessives</vt:lpstr>
      <vt:lpstr>New Words</vt:lpstr>
      <vt:lpstr>Contractions</vt:lpstr>
      <vt:lpstr>Contractions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464</cp:revision>
  <dcterms:created xsi:type="dcterms:W3CDTF">2017-01-10T01:35:56Z</dcterms:created>
  <dcterms:modified xsi:type="dcterms:W3CDTF">2019-03-28T07:02:23Z</dcterms:modified>
</cp:coreProperties>
</file>