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8" r:id="rId3"/>
    <p:sldId id="389" r:id="rId4"/>
    <p:sldId id="296" r:id="rId5"/>
    <p:sldId id="297" r:id="rId6"/>
    <p:sldId id="370" r:id="rId7"/>
    <p:sldId id="328" r:id="rId8"/>
    <p:sldId id="329" r:id="rId9"/>
    <p:sldId id="390" r:id="rId10"/>
    <p:sldId id="303" r:id="rId11"/>
    <p:sldId id="371" r:id="rId12"/>
    <p:sldId id="342" r:id="rId13"/>
    <p:sldId id="349" r:id="rId14"/>
    <p:sldId id="372" r:id="rId15"/>
    <p:sldId id="391" r:id="rId16"/>
    <p:sldId id="308" r:id="rId17"/>
    <p:sldId id="350" r:id="rId18"/>
    <p:sldId id="351" r:id="rId19"/>
    <p:sldId id="392" r:id="rId20"/>
    <p:sldId id="331" r:id="rId21"/>
    <p:sldId id="325" r:id="rId22"/>
    <p:sldId id="373" r:id="rId23"/>
    <p:sldId id="374" r:id="rId24"/>
    <p:sldId id="375" r:id="rId25"/>
    <p:sldId id="376" r:id="rId26"/>
    <p:sldId id="377" r:id="rId27"/>
    <p:sldId id="332" r:id="rId28"/>
    <p:sldId id="335" r:id="rId29"/>
    <p:sldId id="393" r:id="rId30"/>
    <p:sldId id="353" r:id="rId31"/>
    <p:sldId id="337" r:id="rId32"/>
    <p:sldId id="344" r:id="rId33"/>
    <p:sldId id="345" r:id="rId34"/>
    <p:sldId id="354" r:id="rId35"/>
    <p:sldId id="394" r:id="rId36"/>
    <p:sldId id="348" r:id="rId37"/>
    <p:sldId id="355" r:id="rId38"/>
    <p:sldId id="378" r:id="rId39"/>
    <p:sldId id="356" r:id="rId40"/>
    <p:sldId id="352" r:id="rId41"/>
    <p:sldId id="395" r:id="rId42"/>
    <p:sldId id="317" r:id="rId43"/>
    <p:sldId id="379" r:id="rId44"/>
    <p:sldId id="380" r:id="rId45"/>
    <p:sldId id="396" r:id="rId46"/>
    <p:sldId id="360" r:id="rId47"/>
    <p:sldId id="381" r:id="rId48"/>
    <p:sldId id="382" r:id="rId49"/>
    <p:sldId id="397" r:id="rId50"/>
    <p:sldId id="320" r:id="rId51"/>
    <p:sldId id="398" r:id="rId52"/>
    <p:sldId id="323" r:id="rId53"/>
    <p:sldId id="383" r:id="rId5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20" autoAdjust="0"/>
    <p:restoredTop sz="94280" autoAdjust="0"/>
  </p:normalViewPr>
  <p:slideViewPr>
    <p:cSldViewPr snapToGrid="0">
      <p:cViewPr varScale="1">
        <p:scale>
          <a:sx n="110" d="100"/>
          <a:sy n="110" d="100"/>
        </p:scale>
        <p:origin x="176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-707988" y="91440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35516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60278" y="698727"/>
            <a:ext cx="893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8. John the Baptist Points to Jesus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/Users/carolhale/Documents/01_SyllableBible/IVANSdrawings/ImagesForReadWithMeBible/JohnTheBaptis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r="7975" b="5004"/>
          <a:stretch/>
        </p:blipFill>
        <p:spPr bwMode="auto">
          <a:xfrm>
            <a:off x="1252329" y="2132602"/>
            <a:ext cx="2611683" cy="3155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929" y="-1198764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E91F46-9927-AA45-8613-0F9066DBBD9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633" y="124629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80105" y="232956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85644" y="124629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ven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1211" y="234774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J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80105" y="348627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pent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5644" y="-22840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6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5178" y="2030966"/>
            <a:ext cx="3352920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ah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1698" y="-23116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9B71BF-E00E-1A4E-BEF1-60A79487B498}"/>
              </a:ext>
            </a:extLst>
          </p:cNvPr>
          <p:cNvSpPr/>
          <p:nvPr/>
        </p:nvSpPr>
        <p:spPr>
          <a:xfrm>
            <a:off x="7344194" y="6083032"/>
            <a:ext cx="772669" cy="928688"/>
          </a:xfrm>
          <a:prstGeom prst="rect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606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8066" y="94747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28065" y="337357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28066" y="216052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4300" y="-69569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230226-1FC1-5244-8C62-2A9533486AEB}"/>
              </a:ext>
            </a:extLst>
          </p:cNvPr>
          <p:cNvSpPr/>
          <p:nvPr/>
        </p:nvSpPr>
        <p:spPr>
          <a:xfrm>
            <a:off x="4807965" y="7036441"/>
            <a:ext cx="772669" cy="928688"/>
          </a:xfrm>
          <a:prstGeom prst="rect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7584" y="1906979"/>
            <a:ext cx="1648107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wh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5691" y="-26851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789" y="947472"/>
            <a:ext cx="3213697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crunch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28065" y="337357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ho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57585" y="2184241"/>
            <a:ext cx="2772891" cy="10989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itch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7676" y="-2431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5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8888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247379" y="92375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345111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9282" y="-20100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7" y="-18380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900" y="3260066"/>
            <a:ext cx="3463440" cy="154051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bap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284586" y="1049125"/>
            <a:ext cx="2374104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t</a:t>
            </a:r>
            <a:r>
              <a:rPr lang="en-US" sz="5000" b="1" spc="300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spc="300" dirty="0">
                <a:latin typeface="Century Gothic" panose="020B0502020202020204" pitchFamily="34" charset="0"/>
              </a:rPr>
              <a:t>m</a:t>
            </a:r>
            <a:r>
              <a:rPr lang="en-US" sz="5000" b="1" spc="300" dirty="0">
                <a:latin typeface="Century Gothic" panose="020B0502020202020204" pitchFamily="34" charset="0"/>
              </a:rPr>
              <a:t>e</a:t>
            </a:r>
            <a:endParaRPr lang="en-US" sz="4500" b="1" spc="300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2654300" y="2154596"/>
            <a:ext cx="3580036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6078" y="-1338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0956" y="-1661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7" y="93020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40128" y="218412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61039" y="360683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1988" y="-1984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683593" y="1983600"/>
            <a:ext cx="3576089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 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1085" y="-15377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9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744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1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sts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5900" y="-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993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mon 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9998" y="-1661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823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un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3508" y="-1661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9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62" y="1869274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7928" y="-1402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2762676" y="1960698"/>
            <a:ext cx="316995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 </a:t>
            </a:r>
            <a:r>
              <a:rPr lang="en-US" sz="5000" dirty="0" err="1">
                <a:latin typeface="Century Gothic" panose="020B0502020202020204" pitchFamily="34" charset="0"/>
              </a:rPr>
              <a:t>ish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1607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89" y="-19915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6396" y="1928596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725498" y="3144573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86396" y="923753"/>
            <a:ext cx="27299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987" y="-17162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764320" y="2640608"/>
            <a:ext cx="3990105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ful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649441" y="1217896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4726" y="-2010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0059" y="288903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v</a:t>
            </a:r>
            <a:r>
              <a:rPr lang="en-US" sz="5000" b="1" spc="300" dirty="0">
                <a:solidFill>
                  <a:srgbClr val="1506D4"/>
                </a:solidFill>
                <a:latin typeface="Century Gothic" charset="0"/>
                <a:ea typeface="Century Gothic" charset="0"/>
                <a:cs typeface="Century Gothic" charset="0"/>
              </a:rPr>
              <a:t>oi</a:t>
            </a: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2" y="9392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78548" y="138274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p</a:t>
            </a:r>
            <a:r>
              <a:rPr lang="en-US" sz="5000" b="1" spc="300" dirty="0">
                <a:solidFill>
                  <a:srgbClr val="1506D4"/>
                </a:solidFill>
                <a:latin typeface="Century Gothic" charset="0"/>
                <a:ea typeface="Century Gothic" charset="0"/>
                <a:cs typeface="Century Gothic" charset="0"/>
              </a:rPr>
              <a:t>oi</a:t>
            </a: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nts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410" y="-21916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359" y="14663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61572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r</a:t>
            </a:r>
            <a:r>
              <a:rPr lang="en-US" sz="5000" b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>
                <a:latin typeface="Century Gothic" panose="020B0502020202020204" pitchFamily="34" charset="0"/>
              </a:rPr>
              <a:t>d 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2214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765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638" y="118760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teach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894429" y="92375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4970043" y="111444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riv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574041" y="2727856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des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08859" y="2727856"/>
            <a:ext cx="370087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wil</a:t>
            </a:r>
            <a:r>
              <a:rPr lang="en-US" sz="5000" dirty="0">
                <a:latin typeface="Century Gothic" panose="020B0502020202020204" pitchFamily="34" charset="0"/>
              </a:rPr>
              <a:t> 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ness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6242" y="-10563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565" y="175188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843" y="-1017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30732" y="1853452"/>
            <a:ext cx="3132222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n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5228" y="-618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37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333" y="811986"/>
            <a:ext cx="2155707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359049" y="3357670"/>
            <a:ext cx="3995265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im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tant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00333" y="1972800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5610" y="-12736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6771" y="1421835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47739" y="1421835"/>
            <a:ext cx="2918223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b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5750" y="-196063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5319D-04FD-EC44-83E3-7BBAFED90297}"/>
              </a:ext>
            </a:extLst>
          </p:cNvPr>
          <p:cNvSpPr/>
          <p:nvPr/>
        </p:nvSpPr>
        <p:spPr>
          <a:xfrm>
            <a:off x="6291837" y="6644102"/>
            <a:ext cx="772669" cy="928688"/>
          </a:xfrm>
          <a:prstGeom prst="rect">
            <a:avLst/>
          </a:prstGeom>
          <a:solidFill>
            <a:srgbClr val="FE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692398" y="1485834"/>
            <a:ext cx="3105118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4500" b="1" dirty="0">
              <a:solidFill>
                <a:srgbClr val="FE920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692398" y="2889030"/>
            <a:ext cx="3105118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4500" b="1" dirty="0">
              <a:solidFill>
                <a:srgbClr val="FE920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7331" y="-2094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3895" y="-15458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san d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805" y="-18098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57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cam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957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11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f</a:t>
            </a:r>
            <a:r>
              <a:rPr lang="en-US" sz="5000" b="1" spc="300" dirty="0">
                <a:solidFill>
                  <a:srgbClr val="00B050"/>
                </a:solidFill>
                <a:latin typeface="Century Gothic" panose="020B0502020202020204" pitchFamily="34" charset="0"/>
              </a:rPr>
              <a:t>ind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0118" y="-1841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w</a:t>
            </a:r>
            <a:r>
              <a:rPr lang="en-US" sz="5000" b="1" spc="300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4" y="-1739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78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al 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0189" y="-1331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76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507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th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-p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ds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4466" y="-26081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130" y="1394052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dom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wait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1885" y="-144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5" y="4956388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Mes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</a:t>
            </a:r>
            <a:r>
              <a:rPr lang="en-US" sz="5000" dirty="0">
                <a:latin typeface="Century Gothic" panose="020B0502020202020204" pitchFamily="34" charset="0"/>
              </a:rPr>
              <a:t>h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082878" y="3128450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0651" y="-16310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404590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king </a:t>
            </a:r>
            <a:r>
              <a:rPr lang="en-US" sz="5000" spc="300" dirty="0" err="1">
                <a:latin typeface="Century Gothic" panose="020B0502020202020204" pitchFamily="34" charset="0"/>
              </a:rPr>
              <a:t>d</a:t>
            </a:r>
            <a:r>
              <a:rPr lang="en-US" sz="5000" b="1" spc="3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spc="300" dirty="0" err="1">
                <a:latin typeface="Century Gothic" panose="020B0502020202020204" pitchFamily="34" charset="0"/>
              </a:rPr>
              <a:t>m</a:t>
            </a:r>
            <a:endParaRPr lang="en-US" sz="4500" spc="3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082878" y="3128450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2428" y="-8749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93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507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tch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27308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44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18464" y="189751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b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04350" y="190190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J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>
                <a:latin typeface="Century Gothic" panose="020B0502020202020204" pitchFamily="34" charset="0"/>
              </a:rPr>
              <a:t>hn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550" y="-784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40256" y="1123245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gs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26779" y="2237888"/>
            <a:ext cx="381646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nch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5019563" y="1123245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19563" y="227673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33957" y="3466299"/>
            <a:ext cx="381646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nch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267431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1D2F15-D8EC-6F44-8436-D3C664C6C21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50045</TotalTime>
  <Words>404</Words>
  <Application>Microsoft Macintosh PowerPoint</Application>
  <PresentationFormat>On-screen Show (16:10)</PresentationFormat>
  <Paragraphs>156</Paragraphs>
  <Slides>53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479</cp:revision>
  <dcterms:created xsi:type="dcterms:W3CDTF">2017-01-10T01:35:56Z</dcterms:created>
  <dcterms:modified xsi:type="dcterms:W3CDTF">2018-04-13T19:12:34Z</dcterms:modified>
</cp:coreProperties>
</file>