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323" r:id="rId2"/>
    <p:sldId id="258" r:id="rId3"/>
    <p:sldId id="384" r:id="rId4"/>
    <p:sldId id="385" r:id="rId5"/>
    <p:sldId id="448" r:id="rId6"/>
    <p:sldId id="449" r:id="rId7"/>
    <p:sldId id="386" r:id="rId8"/>
    <p:sldId id="450" r:id="rId9"/>
    <p:sldId id="451" r:id="rId10"/>
    <p:sldId id="388" r:id="rId11"/>
    <p:sldId id="452" r:id="rId12"/>
    <p:sldId id="389" r:id="rId13"/>
    <p:sldId id="390" r:id="rId14"/>
    <p:sldId id="391" r:id="rId15"/>
    <p:sldId id="392" r:id="rId16"/>
    <p:sldId id="433" r:id="rId17"/>
    <p:sldId id="434" r:id="rId18"/>
    <p:sldId id="394" r:id="rId19"/>
    <p:sldId id="435" r:id="rId20"/>
    <p:sldId id="436" r:id="rId21"/>
    <p:sldId id="396" r:id="rId22"/>
    <p:sldId id="437" r:id="rId23"/>
    <p:sldId id="453" r:id="rId24"/>
    <p:sldId id="454" r:id="rId25"/>
    <p:sldId id="455" r:id="rId26"/>
    <p:sldId id="456" r:id="rId27"/>
    <p:sldId id="295" r:id="rId28"/>
    <p:sldId id="296" r:id="rId29"/>
    <p:sldId id="297" r:id="rId30"/>
    <p:sldId id="298" r:id="rId31"/>
    <p:sldId id="279" r:id="rId32"/>
    <p:sldId id="301" r:id="rId33"/>
    <p:sldId id="362" r:id="rId34"/>
    <p:sldId id="409" r:id="rId35"/>
    <p:sldId id="410" r:id="rId36"/>
    <p:sldId id="412" r:id="rId37"/>
    <p:sldId id="411" r:id="rId38"/>
    <p:sldId id="438" r:id="rId39"/>
    <p:sldId id="457" r:id="rId40"/>
    <p:sldId id="439" r:id="rId41"/>
    <p:sldId id="440" r:id="rId42"/>
    <p:sldId id="441" r:id="rId43"/>
    <p:sldId id="413" r:id="rId44"/>
    <p:sldId id="442" r:id="rId45"/>
    <p:sldId id="414" r:id="rId46"/>
    <p:sldId id="416" r:id="rId47"/>
    <p:sldId id="443" r:id="rId48"/>
    <p:sldId id="415" r:id="rId49"/>
    <p:sldId id="417" r:id="rId50"/>
    <p:sldId id="444" r:id="rId51"/>
    <p:sldId id="419" r:id="rId52"/>
    <p:sldId id="418" r:id="rId53"/>
    <p:sldId id="445" r:id="rId54"/>
    <p:sldId id="458" r:id="rId55"/>
    <p:sldId id="459" r:id="rId56"/>
    <p:sldId id="446" r:id="rId57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C1414"/>
    <a:srgbClr val="ED7D31"/>
    <a:srgbClr val="C507F9"/>
    <a:srgbClr val="990000"/>
    <a:srgbClr val="1506D4"/>
    <a:srgbClr val="FE920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12" autoAdjust="0"/>
    <p:restoredTop sz="94280" autoAdjust="0"/>
  </p:normalViewPr>
  <p:slideViewPr>
    <p:cSldViewPr snapToGrid="0">
      <p:cViewPr>
        <p:scale>
          <a:sx n="115" d="100"/>
          <a:sy n="115" d="100"/>
        </p:scale>
        <p:origin x="152" y="1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40380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52859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2299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74296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7993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34518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73821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01314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88659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10864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4518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4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30.mp3"/><Relationship Id="rId7" Type="http://schemas.openxmlformats.org/officeDocument/2006/relationships/slideLayout" Target="../slideLayouts/slideLayout2.xml"/><Relationship Id="rId2" Type="http://schemas.microsoft.com/office/2007/relationships/media" Target="../media/media29.mp3"/><Relationship Id="rId1" Type="http://schemas.openxmlformats.org/officeDocument/2006/relationships/audio" Target="NULL" TargetMode="External"/><Relationship Id="rId6" Type="http://schemas.openxmlformats.org/officeDocument/2006/relationships/audio" Target="../media/media31.m4a"/><Relationship Id="rId5" Type="http://schemas.microsoft.com/office/2007/relationships/media" Target="../media/media31.m4a"/><Relationship Id="rId4" Type="http://schemas.openxmlformats.org/officeDocument/2006/relationships/audio" Target="../media/media30.mp3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media" Target="../media/media33.m4a"/><Relationship Id="rId7" Type="http://schemas.openxmlformats.org/officeDocument/2006/relationships/image" Target="../media/image2.png"/><Relationship Id="rId2" Type="http://schemas.microsoft.com/office/2007/relationships/media" Target="../media/media32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3.m4a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0.m4a"/><Relationship Id="rId1" Type="http://schemas.microsoft.com/office/2007/relationships/media" Target="../media/media50.m4a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2.m4a"/><Relationship Id="rId1" Type="http://schemas.microsoft.com/office/2007/relationships/media" Target="../media/media52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3.m4a"/><Relationship Id="rId1" Type="http://schemas.microsoft.com/office/2007/relationships/media" Target="../media/media53.m4a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4.m4a"/><Relationship Id="rId1" Type="http://schemas.microsoft.com/office/2007/relationships/media" Target="../media/media54.m4a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5.m4a"/><Relationship Id="rId1" Type="http://schemas.microsoft.com/office/2007/relationships/media" Target="../media/media55.m4a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6.m4a"/><Relationship Id="rId1" Type="http://schemas.microsoft.com/office/2007/relationships/media" Target="../media/media56.m4a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7.m4a"/><Relationship Id="rId1" Type="http://schemas.microsoft.com/office/2007/relationships/media" Target="../media/media57.m4a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8.m4a"/><Relationship Id="rId1" Type="http://schemas.microsoft.com/office/2007/relationships/media" Target="../media/media58.m4a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9.m4a"/><Relationship Id="rId1" Type="http://schemas.microsoft.com/office/2007/relationships/media" Target="../media/media59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93879" y="2630142"/>
            <a:ext cx="4084799" cy="2333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latin typeface="Century Gothic" panose="020B0502020202020204" pitchFamily="34" charset="0"/>
              </a:rPr>
              <a:t>Story in Easy Read English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Questions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Story in Phrases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884746" y="1298102"/>
            <a:ext cx="2998724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Part 4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34176" y="1852100"/>
            <a:ext cx="6144322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44A26BD-0202-4D46-A2AF-0584AC985AAB}"/>
              </a:ext>
            </a:extLst>
          </p:cNvPr>
          <p:cNvSpPr txBox="1"/>
          <p:nvPr/>
        </p:nvSpPr>
        <p:spPr>
          <a:xfrm>
            <a:off x="302977" y="571136"/>
            <a:ext cx="88410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entury Gothic" panose="020B0502020202020204" pitchFamily="34" charset="0"/>
              </a:rPr>
              <a:t>18. Jesus Feeds Five Thousand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17" name="Picture 16" descr="../../01_SyllableBible/IVANSdrawings/ImagesForReadWithMeBible/JesusFeeds5000.jpg">
            <a:extLst>
              <a:ext uri="{FF2B5EF4-FFF2-40B4-BE49-F238E27FC236}">
                <a16:creationId xmlns:a16="http://schemas.microsoft.com/office/drawing/2014/main" id="{E65E3AC3-FA22-3D43-BA82-A2C4CFC9BB8E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" t="2692" r="-1856" b="1831"/>
          <a:stretch/>
        </p:blipFill>
        <p:spPr bwMode="auto">
          <a:xfrm>
            <a:off x="823102" y="1983695"/>
            <a:ext cx="3060906" cy="33911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16EB4DB-E468-9845-92A3-6A546E2EC101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FFB2BBF-F6AC-5D4E-9479-9F05F518A8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87479" y="-189459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648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5" grpId="0"/>
      <p:bldP spid="14" grpId="0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2800" y="1446093"/>
            <a:ext cx="8631536" cy="2258766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Jesus felt sorry for them.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50F8D02-B1A4-804E-82B7-AD8AC6BFD1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7C0A09B-528E-EE4D-BF91-4FA0230A48AE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9104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25286" y="1679631"/>
            <a:ext cx="8218714" cy="2265836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“We can’t feed so many people,” Philip said.</a:t>
            </a:r>
            <a:r>
              <a:rPr lang="en-US" sz="4400" dirty="0"/>
              <a:t>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50A937C-F87A-4449-B5C9-E00DE978E3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9DF809-8A1D-1340-9E2F-8338FC132570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380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85155" y="1386168"/>
            <a:ext cx="6178268" cy="225876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kind person gave up his lunch.</a:t>
            </a:r>
            <a:r>
              <a:rPr lang="en-US" sz="4400" dirty="0"/>
              <a:t> </a:t>
            </a: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F1E33E5-F03F-1845-8A64-5310F5B329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937D34C-93FE-AA46-B2B0-DF1CD50751D3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319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53667" y="1290837"/>
            <a:ext cx="7036666" cy="3141087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The food was five little loaves of bread and two tiny fish.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DFC318F-C043-E24C-B331-7BC4FC589B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C831F1D-7A6F-7C4C-A15A-49F515146CD4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130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86809" y="972768"/>
            <a:ext cx="8059479" cy="353543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wasn’t much, but it was all he had.</a:t>
            </a:r>
            <a:r>
              <a:rPr lang="en-US" sz="4400" dirty="0"/>
              <a:t> 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7C1EFE-E54E-4540-82EA-88F2651E2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91D0ED2-6220-EE47-B0C2-49FD5C3ED3FC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262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48495" y="1052623"/>
            <a:ext cx="7647010" cy="3191131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“How far will this go with such a big crowd?” Andrew asked.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0D5684F-83F6-4C4D-A56A-56D29100C4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074143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E14EB9F-1D33-644C-A776-FD5437F378DB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9297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48495" y="1627054"/>
            <a:ext cx="7647010" cy="2280009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He was another disciple.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13CEF37-8326-6C40-8E06-1D11133655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A3ABEE-AE2E-A14D-BBA2-9925DCAA5572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8965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77745" y="1690181"/>
            <a:ext cx="5588510" cy="1350062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Jesus took the food and thanked God.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1B281B6-9294-BD47-9B77-100278ECB0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7E263A7-F974-4B41-BC79-990C961C4365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4509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1406" y="1181023"/>
            <a:ext cx="7881187" cy="304777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disciples gave out the bread and fish.</a:t>
            </a:r>
            <a:r>
              <a:rPr lang="en-US" sz="4400" dirty="0"/>
              <a:t> </a:t>
            </a:r>
            <a:r>
              <a:rPr lang="en-US" sz="4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384EBF0-A7C2-0343-AB02-A22B8B7ADA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8F3192E-72A5-6147-8A25-DDA6ADCCDC8D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46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2800" y="1719219"/>
            <a:ext cx="7783032" cy="2328926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Food just kept coming and coming out of the baskets!</a:t>
            </a:r>
            <a:r>
              <a:rPr lang="en-US" sz="4400" dirty="0"/>
              <a:t> </a:t>
            </a: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F261CF8-73FA-724D-A569-F4F0665BD6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4B7E50-B709-1D40-A426-04B460C879BD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200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339" y="969470"/>
            <a:ext cx="8163186" cy="316885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Jesus went to rest in a quiet place far from the city.</a:t>
            </a:r>
            <a:r>
              <a:rPr lang="en-US" sz="4400" dirty="0"/>
              <a:t> </a:t>
            </a:r>
            <a:r>
              <a:rPr lang="en-US" sz="4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79558A2-A69F-2949-96FB-91D6736558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85963C0-2436-8A45-800B-58EF61B40397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213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1386" y="1181023"/>
            <a:ext cx="8952614" cy="3047774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More than five thousand people were fed.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494EE86-6D1C-7646-9D35-A7CF8ABEAF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ED41BAE-AAD7-D142-9C49-B8C7DD9DEFEC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0963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6400" y="1471994"/>
            <a:ext cx="8566915" cy="2111052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They were full. There were 12 baskets of extra food.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17C7965-A210-1B4C-AFCE-A3EA9BF883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D1BA90-A55C-4844-85A3-17858884E088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2456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1406" y="1148316"/>
            <a:ext cx="8512594" cy="338115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“This man must be from God,” some people said.</a:t>
            </a:r>
            <a:r>
              <a:rPr lang="en-US" sz="4400" dirty="0"/>
              <a:t>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9F16E4B-D48D-224E-A377-473050A2DF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D4A9F7C-E1C2-F745-A7F8-9CFDDC0B0AEF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82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1406" y="1148316"/>
            <a:ext cx="8512594" cy="3381154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They knew it was a miracle.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AC423FB-671F-954C-885E-0081AA3A40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C39AEB4-65DB-D749-A6A1-C1ABD57F2F36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5593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1406" y="1148316"/>
            <a:ext cx="8512594" cy="3381154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Who gave Jesus his lunch?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E505038-5C64-3443-B353-8318978CAA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D5AC3A-6965-D94C-BAB1-2B3381719FA9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9344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86483" y="1206736"/>
            <a:ext cx="5300471" cy="167694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was a little boy.</a:t>
            </a:r>
            <a:r>
              <a:rPr lang="en-US" sz="4400" dirty="0"/>
              <a:t>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CC5B9C5-95F5-7D4B-A187-71D701DB63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F1E84E2-3AC6-1645-AEFC-806A5C0C4FE1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6477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1406" y="1148316"/>
            <a:ext cx="8512594" cy="338115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child had a big heart and giving hands.</a:t>
            </a:r>
            <a:r>
              <a:rPr lang="en-US" sz="4400" dirty="0"/>
              <a:t>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12FC43D-8458-2445-9238-B2FC0E8346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03AD1BB-9617-3446-A697-B569FDEDF1C8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402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26617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6184" y="2659490"/>
            <a:ext cx="8768861" cy="1487208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What did Jesus do with the little lunch?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383D57E-4BEB-A949-96D0-9756F4A404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9401199-6998-804D-9586-3A071D2BF37F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6566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95005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9810" y="2359521"/>
            <a:ext cx="7764379" cy="1907781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Who gave the fish and bread to Jesus?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D2B64E4-52F4-264A-8D24-116DBB6B74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99316A0-D1E0-594A-8DFC-765F56C946DF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4154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03697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66262" y="2443844"/>
            <a:ext cx="7038749" cy="194443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What can Jesus do when we give him what we have?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Q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332.93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62794" y="4907988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576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47948" y="9411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Q-3">
            <a:hlinkClick r:id="" action="ppaction://media"/>
            <a:extLst>
              <a:ext uri="{FF2B5EF4-FFF2-40B4-BE49-F238E27FC236}">
                <a16:creationId xmlns:a16="http://schemas.microsoft.com/office/drawing/2014/main" id="{B1DBE481-4BE9-4289-A8CB-E6954EA8976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6662" y="670925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CFB2FE-FF61-4081-A0AC-A824F5DC48DA}"/>
              </a:ext>
            </a:extLst>
          </p:cNvPr>
          <p:cNvSpPr/>
          <p:nvPr/>
        </p:nvSpPr>
        <p:spPr>
          <a:xfrm>
            <a:off x="44280" y="604636"/>
            <a:ext cx="1089764" cy="798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CF494AF-DEC4-8A46-B6F9-CE7278E4CC4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0" y="-1111666"/>
            <a:ext cx="812800" cy="812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217AF12-1245-2B40-835B-5BA4C2E106DD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138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09817" y="1338283"/>
            <a:ext cx="6903741" cy="138887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crowd ran after him.</a:t>
            </a:r>
            <a:r>
              <a:rPr lang="en-US" sz="4400" dirty="0"/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63F8B4E-B2A9-1540-983E-0096BA362E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2E2D2B8-2C89-734D-AA69-91DA40DB8130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305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68626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4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9284" y="2076573"/>
            <a:ext cx="8165432" cy="2628922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can you give to Jesus?</a:t>
            </a:r>
          </a:p>
        </p:txBody>
      </p:sp>
      <p:pic>
        <p:nvPicPr>
          <p:cNvPr id="2" name="Q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028.6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37951" y="4873164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38328" y="4660598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6DF159A-5543-7A4C-9BEC-50048FB55C2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DDD14E3-1889-E045-B8BB-413897BD84F5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8518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73733" y="471155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Prayer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1386" y="1551601"/>
            <a:ext cx="8613762" cy="383088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200" dirty="0">
                <a:latin typeface="Century Gothic" panose="020B0502020202020204" pitchFamily="34" charset="0"/>
              </a:rPr>
              <a:t>Dear Jesus,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You can take what I give you and make it grow.  I would like to give you </a:t>
            </a:r>
            <a:r>
              <a:rPr lang="en-US" sz="2200" dirty="0">
                <a:latin typeface="Century Gothic" panose="020B0502020202020204" pitchFamily="34" charset="0"/>
              </a:rPr>
              <a:t>my time, my heart, my talents, and my money. Make my gifts to you grow for the kingdom of God.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dirty="0">
                <a:latin typeface="Century Gothic" panose="020B0502020202020204" pitchFamily="34" charset="0"/>
              </a:rPr>
              <a:t>Amen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377127-9848-4BE2-83AC-0C0FE4507201}"/>
              </a:ext>
            </a:extLst>
          </p:cNvPr>
          <p:cNvSpPr/>
          <p:nvPr/>
        </p:nvSpPr>
        <p:spPr>
          <a:xfrm>
            <a:off x="8500348" y="10935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8D496C2-0C0D-8F4D-B995-1BA3F6F4BA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655D3A4-E0F3-BE4D-825B-385CF1AE979C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458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0" y="3290130"/>
            <a:ext cx="914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Phrased for Fluency</a:t>
            </a:r>
            <a:endParaRPr lang="en-US" sz="8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1316875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Century Gothic" panose="020B0502020202020204" pitchFamily="34" charset="0"/>
              </a:rPr>
              <a:t>Jesus Feeds Five Thousand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72CBBA-46C3-8E43-B15A-238B9AF949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F887A20-1D3D-2C45-B909-1E0DC07C114E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9628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5521" y="1522265"/>
            <a:ext cx="6865863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Jesus      went     to rest 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90649" y="2612953"/>
            <a:ext cx="3937536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far from the city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AFB2813-9B3C-8D42-970E-25464D6C713D}"/>
              </a:ext>
            </a:extLst>
          </p:cNvPr>
          <p:cNvSpPr txBox="1">
            <a:spLocks/>
          </p:cNvSpPr>
          <p:nvPr/>
        </p:nvSpPr>
        <p:spPr>
          <a:xfrm>
            <a:off x="695522" y="2612953"/>
            <a:ext cx="3859618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in a quiet place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8C4EC9E-EB53-4F4A-AF55-31153A1FE9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187C518-7E09-D546-8A79-52115AAED972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739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5" grpId="0" uiExpand="1" build="p"/>
      <p:bldP spid="7" grpId="0" uiExpand="1" build="p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44062" y="1106622"/>
            <a:ext cx="2654529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 crowd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844063" y="2176542"/>
            <a:ext cx="3352799" cy="821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healed them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3FBB661-F1C5-1B4D-A35B-9FE0F160071F}"/>
              </a:ext>
            </a:extLst>
          </p:cNvPr>
          <p:cNvSpPr txBox="1">
            <a:spLocks/>
          </p:cNvSpPr>
          <p:nvPr/>
        </p:nvSpPr>
        <p:spPr>
          <a:xfrm>
            <a:off x="3572540" y="1080125"/>
            <a:ext cx="4358390" cy="11288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ran after him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    </a:t>
            </a:r>
            <a:r>
              <a:rPr lang="en-US" sz="3600" dirty="0">
                <a:latin typeface="Century Gothic" panose="020B0502020202020204" pitchFamily="34" charset="0"/>
              </a:rPr>
              <a:t>He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604F25B-B059-4D40-BFD6-FB4A9208C518}"/>
              </a:ext>
            </a:extLst>
          </p:cNvPr>
          <p:cNvSpPr txBox="1">
            <a:spLocks/>
          </p:cNvSpPr>
          <p:nvPr/>
        </p:nvSpPr>
        <p:spPr>
          <a:xfrm>
            <a:off x="4270811" y="2191015"/>
            <a:ext cx="4685620" cy="821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He      taught them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EBCDB75-2FD2-724B-96E5-0EE79948A7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1645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291006A-8978-1646-A495-FCE5A585092F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432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2" grpId="0" uiExpand="1" build="p"/>
      <p:bldP spid="9" grpId="0" uiExpand="1" build="p"/>
      <p:bldP spid="7" grpId="0" uiExpand="1" build="p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439E48D-A691-274D-A44F-BA59875D850D}"/>
              </a:ext>
            </a:extLst>
          </p:cNvPr>
          <p:cNvSpPr txBox="1">
            <a:spLocks/>
          </p:cNvSpPr>
          <p:nvPr/>
        </p:nvSpPr>
        <p:spPr>
          <a:xfrm>
            <a:off x="1735015" y="1461246"/>
            <a:ext cx="4573936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They loved Jesus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B3A1724-0D66-1443-9A3E-7AB8AA956E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E274501-87FE-6642-86DF-66A56C710A99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1854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uiExpand="1" build="p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3046" y="1227918"/>
            <a:ext cx="3197082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people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180284" y="1227918"/>
            <a:ext cx="484003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sat      on the grass 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633046" y="2366748"/>
            <a:ext cx="3197082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and listened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05FF28D-AE5B-574E-813A-1A2C17E9A53B}"/>
              </a:ext>
            </a:extLst>
          </p:cNvPr>
          <p:cNvSpPr txBox="1">
            <a:spLocks/>
          </p:cNvSpPr>
          <p:nvPr/>
        </p:nvSpPr>
        <p:spPr>
          <a:xfrm>
            <a:off x="4337538" y="2366748"/>
            <a:ext cx="4161692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until night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  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32B5F74-5AF8-CC48-B257-B30EBDB2BC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2F65A85-5824-D74F-842C-6A66EA09FBD7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602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4" grpId="0" uiExpand="1" build="p"/>
      <p:bldP spid="9" grpId="0" uiExpand="1" build="p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867508" y="1849814"/>
            <a:ext cx="722141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They were     like lost sheep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3DE6401-82C8-2446-BD4A-32EF911BCC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9C7299-44E4-8040-BA9A-27489D7C79EF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7979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uiExpand="1" build="p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76216" y="1742592"/>
            <a:ext cx="1955800" cy="1196558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Soon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FEA5133-2FDF-934D-ACFC-94CF8CEFEDD4}"/>
              </a:ext>
            </a:extLst>
          </p:cNvPr>
          <p:cNvSpPr txBox="1">
            <a:spLocks/>
          </p:cNvSpPr>
          <p:nvPr/>
        </p:nvSpPr>
        <p:spPr>
          <a:xfrm>
            <a:off x="3132016" y="1794347"/>
            <a:ext cx="3958719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they got hungry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9A81BD3-177E-4C4B-AB81-0A8900514C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6F7C88-25DB-3047-A636-686A3549339D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403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uiExpand="1" build="p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971C21E-678E-B745-82EB-566770E23B82}"/>
              </a:ext>
            </a:extLst>
          </p:cNvPr>
          <p:cNvSpPr txBox="1">
            <a:spLocks/>
          </p:cNvSpPr>
          <p:nvPr/>
        </p:nvSpPr>
        <p:spPr>
          <a:xfrm>
            <a:off x="851576" y="1170907"/>
            <a:ext cx="1955800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  Jesus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5370220-B1AD-4F4D-AD4B-4E9F096F59E8}"/>
              </a:ext>
            </a:extLst>
          </p:cNvPr>
          <p:cNvSpPr txBox="1">
            <a:spLocks/>
          </p:cNvSpPr>
          <p:nvPr/>
        </p:nvSpPr>
        <p:spPr>
          <a:xfrm>
            <a:off x="3098800" y="1170907"/>
            <a:ext cx="2680676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felt sorry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0379495-ACA0-1F48-B068-12FBC107686C}"/>
              </a:ext>
            </a:extLst>
          </p:cNvPr>
          <p:cNvSpPr txBox="1">
            <a:spLocks/>
          </p:cNvSpPr>
          <p:nvPr/>
        </p:nvSpPr>
        <p:spPr>
          <a:xfrm>
            <a:off x="5637448" y="1170907"/>
            <a:ext cx="2687891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for them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85DB8F0-CBFB-1C4E-819C-93C7DDD333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1450803-FA18-D34C-99DB-3400F9B0789D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402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uiExpand="1" build="p"/>
      <p:bldP spid="9" grpId="0" uiExpand="1" build="p"/>
      <p:bldP spid="12" grpId="0" uiExpand="1" build="p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25286" y="1679631"/>
            <a:ext cx="8218714" cy="1488870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He healed them.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81F0316-E870-7A43-8209-99276EBD1D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2486566-C6B5-5741-B381-BF809D405AD4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015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89846" y="1387253"/>
            <a:ext cx="4110400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"</a:t>
            </a:r>
            <a:r>
              <a:rPr lang="en-US" sz="3600" dirty="0">
                <a:latin typeface="Century Gothic" panose="020B0502020202020204" pitchFamily="34" charset="0"/>
              </a:rPr>
              <a:t>We can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'</a:t>
            </a:r>
            <a:r>
              <a:rPr lang="en-US" sz="3600" dirty="0">
                <a:latin typeface="Century Gothic" panose="020B0502020202020204" pitchFamily="34" charset="0"/>
              </a:rPr>
              <a:t>t feed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781333" y="1387253"/>
            <a:ext cx="4139929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so many people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,"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A38FED-9178-F147-9616-7D76441C6D47}"/>
              </a:ext>
            </a:extLst>
          </p:cNvPr>
          <p:cNvSpPr txBox="1"/>
          <p:nvPr/>
        </p:nvSpPr>
        <p:spPr>
          <a:xfrm>
            <a:off x="3124200" y="-218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CE2A21B-3185-F041-AD4B-7827EB47D63E}"/>
              </a:ext>
            </a:extLst>
          </p:cNvPr>
          <p:cNvSpPr txBox="1">
            <a:spLocks/>
          </p:cNvSpPr>
          <p:nvPr/>
        </p:nvSpPr>
        <p:spPr>
          <a:xfrm>
            <a:off x="789846" y="2432346"/>
            <a:ext cx="4139929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Philip said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2DE1FA6-95C5-EE47-A1F5-3E80138DE1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4D14DD-511B-0641-983B-19DCAAE30F3C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6488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uiExpand="1" build="p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449574" y="901814"/>
            <a:ext cx="2293719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gave up 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F2E9C91-EA08-9A49-81B6-8DBBAB74E5A2}"/>
              </a:ext>
            </a:extLst>
          </p:cNvPr>
          <p:cNvSpPr txBox="1">
            <a:spLocks/>
          </p:cNvSpPr>
          <p:nvPr/>
        </p:nvSpPr>
        <p:spPr>
          <a:xfrm>
            <a:off x="1004372" y="901814"/>
            <a:ext cx="484003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 kind person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5E6EAD6-6CE8-5944-901E-838066D51620}"/>
              </a:ext>
            </a:extLst>
          </p:cNvPr>
          <p:cNvSpPr txBox="1">
            <a:spLocks/>
          </p:cNvSpPr>
          <p:nvPr/>
        </p:nvSpPr>
        <p:spPr>
          <a:xfrm>
            <a:off x="1004372" y="1935682"/>
            <a:ext cx="2230219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his lunch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7EF7F84-2D4A-AA40-9B9B-CA80674295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4B124E0-84A9-CF4D-BAE2-2CA9CC40D8CE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316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uiExpand="1" build="p"/>
      <p:bldP spid="5" grpId="0" uiExpand="1" build="p"/>
      <p:bldP spid="6" grpId="0" uiExpand="1" build="p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3688683" y="986562"/>
            <a:ext cx="484003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was five little loaves 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634BD49-DAF0-2A4D-A760-61F8CBF1B181}"/>
              </a:ext>
            </a:extLst>
          </p:cNvPr>
          <p:cNvSpPr txBox="1">
            <a:spLocks/>
          </p:cNvSpPr>
          <p:nvPr/>
        </p:nvSpPr>
        <p:spPr>
          <a:xfrm>
            <a:off x="894683" y="2218679"/>
            <a:ext cx="2369217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of bread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6869DC3-BCE5-4B41-894D-76098FDE8D2E}"/>
              </a:ext>
            </a:extLst>
          </p:cNvPr>
          <p:cNvSpPr txBox="1">
            <a:spLocks/>
          </p:cNvSpPr>
          <p:nvPr/>
        </p:nvSpPr>
        <p:spPr>
          <a:xfrm>
            <a:off x="3371183" y="2218679"/>
            <a:ext cx="484003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and two tiny fish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252EAE9-2399-534A-9CF1-8B79656067AE}"/>
              </a:ext>
            </a:extLst>
          </p:cNvPr>
          <p:cNvSpPr txBox="1">
            <a:spLocks/>
          </p:cNvSpPr>
          <p:nvPr/>
        </p:nvSpPr>
        <p:spPr>
          <a:xfrm>
            <a:off x="894683" y="964694"/>
            <a:ext cx="2140617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food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4415C85-015E-7346-8058-585775C770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FAC95F-F9D5-C646-9FD5-3F7CCFFFCFF9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018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uiExpand="1" build="p"/>
      <p:bldP spid="5" grpId="0" uiExpand="1" build="p"/>
      <p:bldP spid="6" grpId="0" uiExpand="1" build="p"/>
      <p:bldP spid="7" grpId="0" uiExpand="1" build="p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49300" y="1433798"/>
            <a:ext cx="3543300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It wasn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'</a:t>
            </a:r>
            <a:r>
              <a:rPr lang="en-US" sz="3600" dirty="0">
                <a:latin typeface="Century Gothic" panose="020B0502020202020204" pitchFamily="34" charset="0"/>
              </a:rPr>
              <a:t>t much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4572000" y="1433798"/>
            <a:ext cx="2421218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but it was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AD388B5-F97D-2644-ABA2-B207075BDC01}"/>
              </a:ext>
            </a:extLst>
          </p:cNvPr>
          <p:cNvSpPr txBox="1">
            <a:spLocks/>
          </p:cNvSpPr>
          <p:nvPr/>
        </p:nvSpPr>
        <p:spPr>
          <a:xfrm>
            <a:off x="698500" y="2455618"/>
            <a:ext cx="3224780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all he had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CB6DBF4-7906-4346-95CE-900FBA5BBE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633E8B0-45A9-1141-B401-B68EB2388C2C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6322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4" grpId="0" uiExpand="1" build="p"/>
      <p:bldP spid="6" grpId="0" uiExpand="1" build="p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30301" y="1259897"/>
            <a:ext cx="2207142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"</a:t>
            </a:r>
            <a:r>
              <a:rPr lang="en-US" sz="3600" dirty="0">
                <a:latin typeface="Century Gothic" panose="020B0502020202020204" pitchFamily="34" charset="0"/>
              </a:rPr>
              <a:t>How far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1225724" y="2277042"/>
            <a:ext cx="5911676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with such a big crowd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?"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AD388B5-F97D-2644-ABA2-B207075BDC01}"/>
              </a:ext>
            </a:extLst>
          </p:cNvPr>
          <p:cNvSpPr txBox="1">
            <a:spLocks/>
          </p:cNvSpPr>
          <p:nvPr/>
        </p:nvSpPr>
        <p:spPr>
          <a:xfrm>
            <a:off x="1225724" y="3331472"/>
            <a:ext cx="3761523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Andrew asked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5F2A368-A3F0-0542-82CB-1059A365123D}"/>
              </a:ext>
            </a:extLst>
          </p:cNvPr>
          <p:cNvSpPr txBox="1">
            <a:spLocks/>
          </p:cNvSpPr>
          <p:nvPr/>
        </p:nvSpPr>
        <p:spPr>
          <a:xfrm>
            <a:off x="3928409" y="1244125"/>
            <a:ext cx="3530008" cy="1212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will this go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1F6ACC3-1DC9-094B-8CAE-E8F28328D6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3E0C90A-0244-0249-981A-CA68ACBD0885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1026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4" grpId="0" uiExpand="1" build="p"/>
      <p:bldP spid="6" grpId="0" uiExpand="1" build="p"/>
      <p:bldP spid="7" grpId="0" uiExpand="1" build="p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81191" y="1434520"/>
            <a:ext cx="1367082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2788834" y="1434520"/>
            <a:ext cx="5028277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was another disciple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FED3400-5D94-F54D-A9B0-1A279B2205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7B52372-B6F4-AA40-98C8-C1D61696AD72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4284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4" grpId="0" uiExpand="1" build="p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00200" y="1405315"/>
            <a:ext cx="1384300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Jesus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1591958" y="2771426"/>
            <a:ext cx="4405886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and thanked God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41E13E9-AE80-CD45-9044-545B622D07CF}"/>
              </a:ext>
            </a:extLst>
          </p:cNvPr>
          <p:cNvSpPr txBox="1">
            <a:spLocks/>
          </p:cNvSpPr>
          <p:nvPr/>
        </p:nvSpPr>
        <p:spPr>
          <a:xfrm>
            <a:off x="3936569" y="1405315"/>
            <a:ext cx="3632631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took the food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D3B51E2-835E-544B-B36C-A234FF0186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30DE9AD-0BD1-BA4E-A28C-30508924BAE5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8745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uiExpand="1" build="p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68400" y="1605779"/>
            <a:ext cx="3054793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disciples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1168400" y="2679103"/>
            <a:ext cx="3898900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bread and fish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FCF7FD2-3CCA-C642-8C6C-3E6AC54B4A97}"/>
              </a:ext>
            </a:extLst>
          </p:cNvPr>
          <p:cNvSpPr txBox="1">
            <a:spLocks/>
          </p:cNvSpPr>
          <p:nvPr/>
        </p:nvSpPr>
        <p:spPr>
          <a:xfrm>
            <a:off x="4533900" y="1605779"/>
            <a:ext cx="3473893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gave out the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41E8CF3-9631-AE46-9C5C-BF2A30B20A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C5D74D8-3A88-3E45-A7C4-2CC15DE78F44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9680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6" grpId="0" uiExpand="1" build="p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4537" y="1070730"/>
            <a:ext cx="3708400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Food just kept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128637" y="1070730"/>
            <a:ext cx="484003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coming and coming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534537" y="2192739"/>
            <a:ext cx="551883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out of the baskets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!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A4A4848-6E42-1348-8E97-84580ADBCB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1096212-2DBA-9742-B513-E553BF164573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0704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4" grpId="0" uiExpand="1" build="p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4323" y="1235935"/>
            <a:ext cx="3177800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More than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814323" y="2249680"/>
            <a:ext cx="234527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were fed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85231E4-6651-D54C-8B9F-126E9D9EF601}"/>
              </a:ext>
            </a:extLst>
          </p:cNvPr>
          <p:cNvSpPr txBox="1">
            <a:spLocks/>
          </p:cNvSpPr>
          <p:nvPr/>
        </p:nvSpPr>
        <p:spPr>
          <a:xfrm>
            <a:off x="3571403" y="1235935"/>
            <a:ext cx="5029200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five thousand people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26EC545-3898-7C40-9F36-89F508F307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3DFE228-B1D4-C040-BC07-634AFE30F07F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882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4" grpId="0" uiExpand="1" build="p"/>
      <p:bldP spid="6" grpId="0" uiExpand="1" build="p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25286" y="1679631"/>
            <a:ext cx="8218714" cy="1488870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He taught them.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1B10073-8051-F940-9E3E-F81C190769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F1A7E8F-37F1-6747-A4B5-AEC2476A3208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4225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2151983" y="1332880"/>
            <a:ext cx="484003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They were full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2EB6726-74DA-E144-87ED-AFCE788533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1213F1-243A-5A41-96EA-C785BFDB63F0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2039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uiExpand="1" build="p"/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1257300" y="809702"/>
            <a:ext cx="328398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There were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4446201" y="809702"/>
            <a:ext cx="2665799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12 baskets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B50E4DB-3E74-4E9F-BA43-A6E57F53736A}"/>
              </a:ext>
            </a:extLst>
          </p:cNvPr>
          <p:cNvSpPr txBox="1">
            <a:spLocks/>
          </p:cNvSpPr>
          <p:nvPr/>
        </p:nvSpPr>
        <p:spPr>
          <a:xfrm>
            <a:off x="1257300" y="1910916"/>
            <a:ext cx="5395913" cy="972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of extra food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0E9595F-D249-E847-854B-026146556F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F39C3D0-1C63-B04F-A4C9-0A00B3665519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382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7" grpId="0" uiExpand="1" build="p"/>
      <p:bldP spid="14" grpId="0" uiExpand="1" build="p"/>
      <p:bldP spid="18" grpId="0" uiExpand="1" build="p"/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75191" y="992786"/>
            <a:ext cx="2680810" cy="117248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</a:rPr>
              <a:t>This man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1014891" y="2115102"/>
            <a:ext cx="4560409" cy="1017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some people said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362EB86-8D34-1A44-AB00-9E971AA08A7E}"/>
              </a:ext>
            </a:extLst>
          </p:cNvPr>
          <p:cNvSpPr txBox="1">
            <a:spLocks/>
          </p:cNvSpPr>
          <p:nvPr/>
        </p:nvSpPr>
        <p:spPr>
          <a:xfrm>
            <a:off x="3530602" y="992786"/>
            <a:ext cx="4584699" cy="1172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must be from God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,"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C74D55-4963-6148-BA9E-CD5CD4152F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2F753E6-9CEA-D040-A749-F0B1A2424E10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373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4" grpId="0" uiExpand="1" build="p"/>
      <p:bldP spid="9" grpId="0" uiExpand="1" build="p"/>
      <p:bldP spid="1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F091DB6-287A-C543-A6C2-E36F4A4FC1D9}"/>
              </a:ext>
            </a:extLst>
          </p:cNvPr>
          <p:cNvSpPr txBox="1">
            <a:spLocks/>
          </p:cNvSpPr>
          <p:nvPr/>
        </p:nvSpPr>
        <p:spPr>
          <a:xfrm>
            <a:off x="1019055" y="1367461"/>
            <a:ext cx="2301118" cy="1172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knew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362EB86-8D34-1A44-AB00-9E971AA08A7E}"/>
              </a:ext>
            </a:extLst>
          </p:cNvPr>
          <p:cNvSpPr txBox="1">
            <a:spLocks/>
          </p:cNvSpPr>
          <p:nvPr/>
        </p:nvSpPr>
        <p:spPr>
          <a:xfrm>
            <a:off x="3713873" y="1367461"/>
            <a:ext cx="3814272" cy="1172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it was a miracle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954B546-B40F-A74F-B36F-A2B27718D4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1BE087F-0F2D-BE4E-80BA-5363AAB70E92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6129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uiExpand="1" build="p"/>
      <p:bldP spid="9" grpId="0" uiExpand="1" build="p"/>
      <p:bldP spid="1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F091DB6-287A-C543-A6C2-E36F4A4FC1D9}"/>
              </a:ext>
            </a:extLst>
          </p:cNvPr>
          <p:cNvSpPr txBox="1">
            <a:spLocks/>
          </p:cNvSpPr>
          <p:nvPr/>
        </p:nvSpPr>
        <p:spPr>
          <a:xfrm>
            <a:off x="812800" y="1426797"/>
            <a:ext cx="3933945" cy="1172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Who gave Jesus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362EB86-8D34-1A44-AB00-9E971AA08A7E}"/>
              </a:ext>
            </a:extLst>
          </p:cNvPr>
          <p:cNvSpPr txBox="1">
            <a:spLocks/>
          </p:cNvSpPr>
          <p:nvPr/>
        </p:nvSpPr>
        <p:spPr>
          <a:xfrm>
            <a:off x="5311904" y="1426797"/>
            <a:ext cx="2598027" cy="1172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his lunch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?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92AF41B-21C0-1845-982C-34AE003A6F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C93A75-FC7B-D847-8746-919C8571D8A5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9253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uiExpand="1" build="p"/>
      <p:bldP spid="9" grpId="0" uiExpand="1" build="p"/>
      <p:bldP spid="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F091DB6-287A-C543-A6C2-E36F4A4FC1D9}"/>
              </a:ext>
            </a:extLst>
          </p:cNvPr>
          <p:cNvSpPr txBox="1">
            <a:spLocks/>
          </p:cNvSpPr>
          <p:nvPr/>
        </p:nvSpPr>
        <p:spPr>
          <a:xfrm>
            <a:off x="1615955" y="1367460"/>
            <a:ext cx="1647945" cy="1172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It was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362EB86-8D34-1A44-AB00-9E971AA08A7E}"/>
              </a:ext>
            </a:extLst>
          </p:cNvPr>
          <p:cNvSpPr txBox="1">
            <a:spLocks/>
          </p:cNvSpPr>
          <p:nvPr/>
        </p:nvSpPr>
        <p:spPr>
          <a:xfrm>
            <a:off x="3713873" y="1367461"/>
            <a:ext cx="3814272" cy="1172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a little boy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6E58245-CD73-9748-8114-2E74BFB177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AD64CF1-D9E2-2F40-B125-2CCAA8F6A865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406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uiExpand="1" build="p"/>
      <p:bldP spid="9" grpId="0" uiExpand="1" build="p"/>
      <p:bldP spid="1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63600" y="1084451"/>
            <a:ext cx="2365983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This child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3479586" y="1084451"/>
            <a:ext cx="1128409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had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5267616" y="1084451"/>
            <a:ext cx="305088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 big heart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73CB23D-29CE-4C43-8902-73726F10F3DC}"/>
              </a:ext>
            </a:extLst>
          </p:cNvPr>
          <p:cNvSpPr txBox="1">
            <a:spLocks/>
          </p:cNvSpPr>
          <p:nvPr/>
        </p:nvSpPr>
        <p:spPr>
          <a:xfrm>
            <a:off x="863600" y="2118319"/>
            <a:ext cx="4305300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and giving hands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F4C9832-DB6D-984A-AB2E-B43D24EDB1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D9A76E-F9A3-CB46-BC88-68792F3908A6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9255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4" grpId="0" uiExpand="1" build="p"/>
      <p:bldP spid="7" grpId="0" uiExpand="1" build="p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25286" y="1679631"/>
            <a:ext cx="8218714" cy="1488870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They loved Jesus.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3D0AE22-C434-D048-84AF-6306503E10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88C4E65-9318-7744-B90F-35958BA56B71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8205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29913" y="1672324"/>
            <a:ext cx="7684174" cy="2282988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The people sat on the grass and listened until night.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18E3A70-19EE-0F4B-B1E9-B0717093F8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BCC08D-42DB-9A4B-950E-5830302C6CF3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1353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25286" y="1679631"/>
            <a:ext cx="8218714" cy="1488870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They were like lost sheep.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4578C8E-5EA3-0846-9663-A84E0B38E6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D3D975-8F7F-2B41-AC1F-9EAA6BB1EEF3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4312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25286" y="1679631"/>
            <a:ext cx="8218714" cy="1488870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Soon, they got hungry.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130F3E0-E2C0-E749-B157-528F76CA32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07674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A365EAD-A1F6-CD45-9A9C-4ECE239EECF0}"/>
              </a:ext>
            </a:extLst>
          </p:cNvPr>
          <p:cNvSpPr/>
          <p:nvPr/>
        </p:nvSpPr>
        <p:spPr>
          <a:xfrm>
            <a:off x="8401050" y="-876979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655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81072</TotalTime>
  <Words>563</Words>
  <Application>Microsoft Macintosh PowerPoint</Application>
  <PresentationFormat>On-screen Show (16:10)</PresentationFormat>
  <Paragraphs>134</Paragraphs>
  <Slides>56</Slides>
  <Notes>0</Notes>
  <HiddenSlides>0</HiddenSlides>
  <MMClips>59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Arial</vt:lpstr>
      <vt:lpstr>Calibri</vt:lpstr>
      <vt:lpstr>Calibri Light</vt:lpstr>
      <vt:lpstr>Century Gothic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1</vt:lpstr>
      <vt:lpstr>Question 2</vt:lpstr>
      <vt:lpstr>Question 3</vt:lpstr>
      <vt:lpstr>Question 4</vt:lpstr>
      <vt:lpstr>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712</cp:revision>
  <dcterms:created xsi:type="dcterms:W3CDTF">2017-01-10T01:35:56Z</dcterms:created>
  <dcterms:modified xsi:type="dcterms:W3CDTF">2018-05-31T15:34:05Z</dcterms:modified>
</cp:coreProperties>
</file>