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4" r:id="rId2"/>
    <p:sldId id="399" r:id="rId3"/>
    <p:sldId id="400" r:id="rId4"/>
    <p:sldId id="361" r:id="rId5"/>
    <p:sldId id="362" r:id="rId6"/>
    <p:sldId id="363" r:id="rId7"/>
    <p:sldId id="364" r:id="rId8"/>
    <p:sldId id="365" r:id="rId9"/>
    <p:sldId id="401" r:id="rId10"/>
    <p:sldId id="301" r:id="rId11"/>
    <p:sldId id="366" r:id="rId12"/>
    <p:sldId id="367" r:id="rId13"/>
    <p:sldId id="368" r:id="rId14"/>
    <p:sldId id="369" r:id="rId15"/>
    <p:sldId id="402" r:id="rId16"/>
    <p:sldId id="370" r:id="rId17"/>
    <p:sldId id="371" r:id="rId18"/>
    <p:sldId id="403" r:id="rId19"/>
    <p:sldId id="372" r:id="rId20"/>
    <p:sldId id="373" r:id="rId21"/>
    <p:sldId id="374" r:id="rId22"/>
    <p:sldId id="375" r:id="rId23"/>
    <p:sldId id="376" r:id="rId24"/>
    <p:sldId id="377" r:id="rId25"/>
    <p:sldId id="378" r:id="rId26"/>
    <p:sldId id="379" r:id="rId27"/>
    <p:sldId id="380" r:id="rId28"/>
    <p:sldId id="404" r:id="rId29"/>
    <p:sldId id="381" r:id="rId30"/>
    <p:sldId id="382" r:id="rId31"/>
    <p:sldId id="383" r:id="rId32"/>
    <p:sldId id="384" r:id="rId33"/>
    <p:sldId id="385" r:id="rId34"/>
    <p:sldId id="386" r:id="rId35"/>
    <p:sldId id="405" r:id="rId36"/>
    <p:sldId id="387" r:id="rId37"/>
    <p:sldId id="388" r:id="rId38"/>
    <p:sldId id="389" r:id="rId39"/>
    <p:sldId id="390" r:id="rId40"/>
    <p:sldId id="391" r:id="rId41"/>
    <p:sldId id="406" r:id="rId42"/>
    <p:sldId id="392" r:id="rId43"/>
    <p:sldId id="407" r:id="rId44"/>
    <p:sldId id="393" r:id="rId45"/>
    <p:sldId id="408" r:id="rId46"/>
    <p:sldId id="395" r:id="rId47"/>
    <p:sldId id="397" r:id="rId48"/>
    <p:sldId id="410" r:id="rId49"/>
    <p:sldId id="398" r:id="rId50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202"/>
    <a:srgbClr val="1506D4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421" autoAdjust="0"/>
    <p:restoredTop sz="94280" autoAdjust="0"/>
  </p:normalViewPr>
  <p:slideViewPr>
    <p:cSldViewPr snapToGrid="0">
      <p:cViewPr varScale="1">
        <p:scale>
          <a:sx n="114" d="100"/>
          <a:sy n="114" d="100"/>
        </p:scale>
        <p:origin x="184" y="113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0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5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6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7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8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0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2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3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4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5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7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8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9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0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3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5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audio" Target="../media/media48.m4a"/><Relationship Id="rId5" Type="http://schemas.microsoft.com/office/2007/relationships/media" Target="../media/media48.m4a"/><Relationship Id="rId4" Type="http://schemas.openxmlformats.org/officeDocument/2006/relationships/audio" Target="../media/media47.mp3"/><Relationship Id="rId9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0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microsoft.com/office/2007/relationships/media" Target="../media/media51.m4a"/><Relationship Id="rId5" Type="http://schemas.openxmlformats.org/officeDocument/2006/relationships/audio" Target="NULL" TargetMode="External"/><Relationship Id="rId4" Type="http://schemas.openxmlformats.org/officeDocument/2006/relationships/audio" Target="../media/media50.mp3"/><Relationship Id="rId9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0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microsoft.com/office/2007/relationships/media" Target="../media/media52.m4a"/><Relationship Id="rId5" Type="http://schemas.openxmlformats.org/officeDocument/2006/relationships/audio" Target="NULL" TargetMode="External"/><Relationship Id="rId4" Type="http://schemas.openxmlformats.org/officeDocument/2006/relationships/audio" Target="../media/media50.mp3"/><Relationship Id="rId9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4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726249" y="3061703"/>
            <a:ext cx="416595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89956" y="1313219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56478" y="1900670"/>
            <a:ext cx="6144322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48E067-2079-4609-BBA1-BA4F717FBD2E}"/>
              </a:ext>
            </a:extLst>
          </p:cNvPr>
          <p:cNvSpPr txBox="1"/>
          <p:nvPr/>
        </p:nvSpPr>
        <p:spPr>
          <a:xfrm>
            <a:off x="192310" y="552296"/>
            <a:ext cx="9500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Gothic" charset="0"/>
                <a:ea typeface="Times New Roman" charset="0"/>
              </a:rPr>
              <a:t>3. Shepherds Share the Good News</a:t>
            </a:r>
            <a:endParaRPr lang="en-US" sz="4000" b="1" dirty="0">
              <a:latin typeface="Times New Roman" charset="0"/>
              <a:ea typeface="Times New Roman" charset="0"/>
            </a:endParaRPr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65750A-4CD5-42F1-B043-C153100D69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10" end="2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4126" y="-1169805"/>
            <a:ext cx="596847" cy="673974"/>
          </a:xfrm>
          <a:prstGeom prst="rect">
            <a:avLst/>
          </a:prstGeom>
        </p:spPr>
      </p:pic>
      <p:pic>
        <p:nvPicPr>
          <p:cNvPr id="2" name="Titl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24" end="380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5536" y="-1238730"/>
            <a:ext cx="918841" cy="9188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8A24D1-FFCB-45E3-8CBE-E2698A8379E8}"/>
              </a:ext>
            </a:extLst>
          </p:cNvPr>
          <p:cNvSpPr/>
          <p:nvPr/>
        </p:nvSpPr>
        <p:spPr>
          <a:xfrm>
            <a:off x="8053137" y="4427621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/Users/carolhale/Documents/01_SyllableBible/IVANSdrawings/ImagesForReadWithMeBible/TheShepherdsandAngels.jpg">
            <a:extLst>
              <a:ext uri="{FF2B5EF4-FFF2-40B4-BE49-F238E27FC236}">
                <a16:creationId xmlns:a16="http://schemas.microsoft.com/office/drawing/2014/main" id="{680F0B0E-7F26-F04A-A3E4-260003D9E655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3" r="-1"/>
          <a:stretch/>
        </p:blipFill>
        <p:spPr bwMode="auto">
          <a:xfrm>
            <a:off x="946926" y="2087751"/>
            <a:ext cx="3443861" cy="3224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  <p:bldP spid="14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2936" y="1333622"/>
            <a:ext cx="2662041" cy="117261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b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by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877768" y="2869586"/>
            <a:ext cx="3205738" cy="117261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 </a:t>
            </a:r>
            <a:r>
              <a:rPr lang="en-US" sz="5000" dirty="0" err="1">
                <a:latin typeface="Century Gothic" panose="020B0502020202020204" pitchFamily="34" charset="0"/>
              </a:rPr>
              <a:t>vior</a:t>
            </a:r>
            <a:r>
              <a:rPr lang="en-US" sz="5000" dirty="0">
                <a:latin typeface="Century Gothic" panose="020B0502020202020204" pitchFamily="34" charset="0"/>
              </a:rPr>
              <a:t>                                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E5F9F-FE5E-4ECC-A4C4-28AC261A3C7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9852" y="-141125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289BF5-C4E3-4A50-9723-D56A0E2234EB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26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8" grpId="0" build="p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8298" y="1431682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172240" y="1431682"/>
            <a:ext cx="305704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376214" y="2856946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J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sus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" end="261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1187112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15C0EA-B5BF-4B14-8F3C-73F6A273727C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3206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7" grpId="0" build="p"/>
      <p:bldP spid="8" grpId="0" build="p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8379" y="2170765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qu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 </a:t>
            </a:r>
            <a:r>
              <a:rPr lang="en-US" sz="5000" dirty="0">
                <a:latin typeface="Century Gothic" panose="020B0502020202020204" pitchFamily="34" charset="0"/>
              </a:rPr>
              <a:t>et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" end="52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1504" y="-1108596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536283-FD77-4530-93C2-6C15D86D103F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953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5554" y="2085474"/>
            <a:ext cx="2772891" cy="1234173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seph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" end="31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987838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67E2C2-EC14-4553-8BEB-3FC60A2DA0CA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428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1301" y="2118436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glor</a:t>
            </a:r>
            <a:r>
              <a:rPr lang="en-US" sz="5000" dirty="0">
                <a:latin typeface="Century Gothic" panose="020B0502020202020204" pitchFamily="34" charset="0"/>
              </a:rPr>
              <a:t> 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31700" y="1026828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Mar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12694" y="2118436"/>
            <a:ext cx="335874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bright 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43E89B-DE84-4CE8-8907-BB46964AC78F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623536" y="1081607"/>
            <a:ext cx="335874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ba</a:t>
            </a:r>
            <a:r>
              <a:rPr lang="en-US" sz="5000" dirty="0">
                <a:latin typeface="Century Gothic" panose="020B0502020202020204" pitchFamily="34" charset="0"/>
              </a:rPr>
              <a:t>  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661937" y="3283360"/>
            <a:ext cx="335874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</a:rPr>
              <a:t>  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" end="1615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37" y="-1037964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372588-5605-449B-B6D4-72DE84AAACB2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210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2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7" grpId="0" build="p"/>
      <p:bldP spid="8" grpId="0" build="p"/>
      <p:bldP spid="11" grpId="0" build="p"/>
      <p:bldP spid="13" grpId="0" build="p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9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1529" y="2732990"/>
            <a:ext cx="4040217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a </a:t>
            </a:r>
            <a:r>
              <a:rPr lang="en-US" sz="5000" dirty="0" err="1">
                <a:latin typeface="Century Gothic" panose="020B0502020202020204" pitchFamily="34" charset="0"/>
              </a:rPr>
              <a:t>m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 err="1">
                <a:latin typeface="Century Gothic" panose="020B0502020202020204" pitchFamily="34" charset="0"/>
              </a:rPr>
              <a:t>z</a:t>
            </a:r>
            <a:r>
              <a:rPr lang="en-US" sz="5000" b="1" dirty="0" err="1"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d</a:t>
            </a:r>
            <a:endParaRPr lang="en-US" sz="4500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54223" y="1410004"/>
            <a:ext cx="4040217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" end="54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423" y="-1037504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81EB42-A827-434D-8B1D-766255EE43F4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636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8" grpId="0" build="p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451529" y="869865"/>
            <a:ext cx="4040217" cy="93767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dirty="0">
              <a:solidFill>
                <a:srgbClr val="00B05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26428" y="2016489"/>
            <a:ext cx="4040217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dirty="0">
              <a:solidFill>
                <a:srgbClr val="00B05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447109" y="3419685"/>
            <a:ext cx="4044637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" end="62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0340" y="-1114112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39CDEAC-7D84-4C8E-96A8-941AAD80FC37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829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6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build="p"/>
      <p:bldP spid="7" grpId="0" build="p"/>
      <p:bldP spid="11" grpId="0" build="p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0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837" y="2021717"/>
            <a:ext cx="3394116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pr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>
                <a:latin typeface="Century Gothic" panose="020B0502020202020204" pitchFamily="34" charset="0"/>
              </a:rPr>
              <a:t>sed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1" end="6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7732" y="-1106473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FA1DA7-4BF4-4699-81C8-6D8727132723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979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4" y="-879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0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71064" y="2015551"/>
            <a:ext cx="2745199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 </a:t>
            </a:r>
            <a:r>
              <a:rPr lang="en-US" sz="5000" dirty="0" err="1">
                <a:latin typeface="Century Gothic" panose="020B0502020202020204" pitchFamily="34" charset="0"/>
              </a:rPr>
              <a:t>ing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" end="237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2808" y="-1226828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F6BCF0-7818-45ED-AF04-9C080E4BFB17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8985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build="p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1863" y="1354578"/>
            <a:ext cx="2235151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75923" y="1386108"/>
            <a:ext cx="30246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145821" y="2777290"/>
            <a:ext cx="3610418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p  </a:t>
            </a:r>
            <a:r>
              <a:rPr lang="en-US" sz="5000" dirty="0" err="1">
                <a:latin typeface="Century Gothic" panose="020B0502020202020204" pitchFamily="34" charset="0"/>
              </a:rPr>
              <a:t>ing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5" end="9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5701" y="-1035016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F0F0F1-11CA-4F1F-92FD-3A78EB821C52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061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5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8" grpId="0" build="p"/>
      <p:bldP spid="9" grpId="0" build="p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5671" y="1459454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361811" y="1475947"/>
            <a:ext cx="4285107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ap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p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 err="1">
                <a:latin typeface="Century Gothic" panose="020B0502020202020204" pitchFamily="34" charset="0"/>
              </a:rPr>
              <a:t>red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481040" y="2850889"/>
            <a:ext cx="2540258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ce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" end="280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5559" y="-1048389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E5B4A7-A16A-47C0-B7B6-38FF300B3D2B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164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10" grpId="0" build="p"/>
      <p:bldP spid="11" grpId="0" build="p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7548" y="2046999"/>
            <a:ext cx="267311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r>
              <a:rPr lang="en-US" sz="5000" dirty="0">
                <a:latin typeface="Century Gothic" panose="020B0502020202020204" pitchFamily="34" charset="0"/>
              </a:rPr>
              <a:t>lds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00C412-6417-4A93-9AAC-2E16E44AFBF0}"/>
              </a:ext>
            </a:extLst>
          </p:cNvPr>
          <p:cNvSpPr/>
          <p:nvPr/>
        </p:nvSpPr>
        <p:spPr>
          <a:xfrm>
            <a:off x="7309448" y="5010367"/>
            <a:ext cx="81471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" end="61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1463" y="-1145308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EE09C4-25A7-4B84-848A-F3C174065350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486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233" y="923753"/>
            <a:ext cx="280093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igh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58524" y="2177674"/>
            <a:ext cx="3152844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igh</a:t>
            </a:r>
            <a:r>
              <a:rPr lang="en-US" sz="5000" dirty="0">
                <a:latin typeface="Century Gothic" panose="020B0502020202020204" pitchFamily="34" charset="0"/>
              </a:rPr>
              <a:t>t </a:t>
            </a:r>
            <a:r>
              <a:rPr lang="en-US" sz="5000" dirty="0" err="1">
                <a:latin typeface="Century Gothic" panose="020B0502020202020204" pitchFamily="34" charset="0"/>
              </a:rPr>
              <a:t>ly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234480" y="3470515"/>
            <a:ext cx="280093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igh </a:t>
            </a:r>
            <a:r>
              <a:rPr lang="en-US" sz="5000" dirty="0" err="1">
                <a:latin typeface="Century Gothic" panose="020B0502020202020204" pitchFamily="34" charset="0"/>
              </a:rPr>
              <a:t>est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3" end="276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6269" y="-1228319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65A8F9-F1B5-44EA-9A4E-3BE4BDC1FC5B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3514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7" grpId="0" build="p"/>
      <p:bldP spid="10" grpId="0" build="p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5501" y="2066639"/>
            <a:ext cx="3328105" cy="1516445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 </a:t>
            </a:r>
            <a:r>
              <a:rPr lang="en-US" sz="5000" dirty="0" err="1">
                <a:latin typeface="Century Gothic" panose="020B0502020202020204" pitchFamily="34" charset="0"/>
              </a:rPr>
              <a:t>ed</a:t>
            </a:r>
            <a:endParaRPr lang="en-US" sz="5000" dirty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0" end="394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1064008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2A968C-83E6-44C5-8260-57CCC0981973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227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1172" y="2065934"/>
            <a:ext cx="280093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ue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8" end="7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3040" y="-1236716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FC59A3-C833-4725-AC8C-795251FE6C7F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1743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708" y="2081422"/>
            <a:ext cx="280093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07832" y="2081422"/>
            <a:ext cx="2683896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" end="580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11" y="-1175053"/>
            <a:ext cx="869683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8D4451-B860-4DE0-BCB4-9D4971EA6056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78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7" grpId="0" build="p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1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4382" y="3431596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nd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96C671-7CA9-4058-86F1-0AEEA7C4C170}"/>
              </a:ext>
            </a:extLst>
          </p:cNvPr>
          <p:cNvSpPr/>
          <p:nvPr/>
        </p:nvSpPr>
        <p:spPr>
          <a:xfrm>
            <a:off x="8096843" y="4889258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614382" y="1985923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a b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786887" y="743898"/>
            <a:ext cx="3369502" cy="12942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 side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8" end="176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0196" y="-1078870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EC3FB8-2C6B-4562-A833-129AF98DB69A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8575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7" grpId="0" build="p"/>
      <p:bldP spid="8" grpId="0" build="p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975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3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0157" y="2018061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orbel" panose="020B0503020204020204" pitchFamily="34" charset="0"/>
                <a:cs typeface="Arial" panose="020B0604020202020204" pitchFamily="34" charset="0"/>
              </a:rPr>
              <a:t>j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31068" y="2053577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orbel" panose="020B0503020204020204" pitchFamily="34" charset="0"/>
                <a:cs typeface="Arial" panose="020B0604020202020204" pitchFamily="34" charset="0"/>
              </a:rPr>
              <a:t>j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oy  </a:t>
            </a:r>
            <a:r>
              <a:rPr lang="en-US" sz="5000" dirty="0" err="1">
                <a:latin typeface="Century Gothic" panose="020B0502020202020204" pitchFamily="34" charset="0"/>
              </a:rPr>
              <a:t>ful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5" end="48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4970" y="-1044511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B8CCAC-1E28-4FFD-8478-82222CFD9939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270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7" grpId="0" build="p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863164" y="2061993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orbel" panose="020B0503020204020204" pitchFamily="34" charset="0"/>
                <a:cs typeface="Arial" panose="020B0604020202020204" pitchFamily="34" charset="0"/>
              </a:rPr>
              <a:t>j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5000" dirty="0">
                <a:latin typeface="Century Gothic" panose="020B0502020202020204" pitchFamily="34" charset="0"/>
              </a:rPr>
              <a:t>ned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9" end="21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883" y="-1178439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A62AC8-F83C-4B22-A2BA-9CE3B98B1349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046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build="p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0424" y="214614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all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2" end="485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0803" y="-1026776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984404-202F-429A-84E4-82037C37FC1D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0422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658570" y="2013868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h</a:t>
            </a:r>
            <a:r>
              <a:rPr lang="en-US" sz="5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en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6" end="378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9426" y="-1097508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F98BA2-2621-4FD8-A14A-66086E199709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178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build="p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0819" y="2048708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066644" y="2048708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0" end="601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0819" y="-1271935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A33B9E-3350-43ED-8990-CF6BDE3D3138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03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7" grpId="0" build="p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26140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6508" y="2114060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052122" y="214559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my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" end="4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111" y="-1190541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184B44-2E9C-4B65-A9A7-60DE1C629CF9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120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7" grpId="0" build="p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635" y="1338215"/>
            <a:ext cx="2562577" cy="1160814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92468" y="1313680"/>
            <a:ext cx="2562577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652337" y="2570746"/>
            <a:ext cx="2754511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gl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 </a:t>
            </a:r>
            <a:r>
              <a:rPr lang="en-US" sz="5000" dirty="0"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792468" y="2570746"/>
            <a:ext cx="2562577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Sa  </a:t>
            </a:r>
            <a:r>
              <a:rPr lang="en-US" sz="5000" dirty="0" err="1">
                <a:latin typeface="Century Gothic" panose="020B0502020202020204" pitchFamily="34" charset="0"/>
              </a:rPr>
              <a:t>vi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2" end="6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2337" y="-1011795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742AED-37A6-4810-BBD7-FCE4EDFD1A77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058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4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7" grpId="0" build="p"/>
      <p:bldP spid="9" grpId="0" build="p"/>
      <p:bldP spid="10" grpId="0" build="p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415808" y="1842569"/>
            <a:ext cx="2607327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  </a:t>
            </a:r>
            <a:r>
              <a:rPr lang="en-US" sz="5000" dirty="0"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981205" y="738628"/>
            <a:ext cx="7219860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" end="235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1035" y="-1001492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E728FB-6D19-4B8D-B3DF-77D1A07B763B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681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build="p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47515" y="1951304"/>
            <a:ext cx="3252980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ear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00180" y="379055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889983" y="1944029"/>
            <a:ext cx="3252980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ear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3" end="688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4493" y="-823769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69B70B-257F-419D-8C96-6DB506CD50BD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1613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build="p"/>
      <p:bldP spid="10" grpId="0" build="p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180737" y="2110023"/>
            <a:ext cx="2845203" cy="123953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p-</a:t>
            </a:r>
            <a:endParaRPr lang="en-US" sz="45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942733" y="2106776"/>
            <a:ext cx="5958064" cy="1167818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ck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8" end="6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5445" y="-1147823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731409-14C3-44E3-9B96-74C8AE827D56}"/>
              </a:ext>
            </a:extLst>
          </p:cNvPr>
          <p:cNvSpPr/>
          <p:nvPr/>
        </p:nvSpPr>
        <p:spPr>
          <a:xfrm>
            <a:off x="8165431" y="4854308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2468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600"/>
                                  </p:stCondLst>
                                  <p:iterate type="wd">
                                    <p:tmPct val="97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558094" y="1831060"/>
            <a:ext cx="2607327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war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981205" y="738628"/>
            <a:ext cx="7219860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" end="43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1243" y="-1115202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7774BE-09AA-4A4B-B3B5-355866B1F4A8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9436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build="p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2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920" y="2095431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im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pos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si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ble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8" end="92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3120" y="-871611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2BB2FC-71B5-4F36-8C6E-0949FB55D722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875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8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1491" y="2125575"/>
            <a:ext cx="4040217" cy="1399681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CDCAF1-2D21-447C-8DD6-F73A172824C9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1" end="16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0314" y="-1019698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3855BE-B114-45FE-AADE-7328769C3506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9443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5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31492" y="2721563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ang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els</a:t>
            </a:r>
            <a:endParaRPr lang="en-US" sz="5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042732" y="1378010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ang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46" end="73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97848" y="-1083201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A584C82-338C-41F1-A7F9-704375EDEB19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621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build="p"/>
      <p:bldP spid="11" grpId="0" build="p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43786" y="2112682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sleep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64" end="632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3262" y="-951713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AC7F4E8-1C36-4818-946F-E56635325B02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413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5939575" y="4956388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866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8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2084" y="1609771"/>
            <a:ext cx="3179040" cy="864587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4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4400" dirty="0">
                <a:latin typeface="Century Gothic" panose="020B0502020202020204" pitchFamily="34" charset="0"/>
              </a:rPr>
              <a:t>  </a:t>
            </a:r>
            <a:r>
              <a:rPr lang="en-US" sz="4400" dirty="0" err="1">
                <a:latin typeface="Century Gothic" panose="020B0502020202020204" pitchFamily="34" charset="0"/>
              </a:rPr>
              <a:t>mazed</a:t>
            </a:r>
            <a:endParaRPr lang="en-US" sz="44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1237241" y="2290876"/>
            <a:ext cx="807044" cy="41922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822034" y="3148143"/>
            <a:ext cx="317904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4400" dirty="0">
                <a:latin typeface="Century Gothic" panose="020B0502020202020204" pitchFamily="34" charset="0"/>
              </a:rPr>
              <a:t>  bout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sz="4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1216403" y="3771924"/>
            <a:ext cx="807044" cy="419223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846126" y="1635366"/>
            <a:ext cx="4427716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400" dirty="0">
                <a:latin typeface="Century Gothic" panose="020B0502020202020204" pitchFamily="34" charset="0"/>
              </a:rPr>
              <a:t> </a:t>
            </a:r>
            <a:r>
              <a:rPr lang="en-US" sz="44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a  </a:t>
            </a:r>
            <a:r>
              <a:rPr lang="en-US" sz="4400" dirty="0" err="1">
                <a:latin typeface="Century Gothic" panose="020B0502020202020204" pitchFamily="34" charset="0"/>
              </a:rPr>
              <a:t>ppeared</a:t>
            </a:r>
            <a:endParaRPr lang="en-US" sz="4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4462745" y="2309470"/>
            <a:ext cx="807044" cy="4192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706732" y="823196"/>
            <a:ext cx="7730536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5" end="585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7084" y="-1013476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83B801-C153-412C-B86D-C06D674D62B1}"/>
              </a:ext>
            </a:extLst>
          </p:cNvPr>
          <p:cNvSpPr/>
          <p:nvPr/>
        </p:nvSpPr>
        <p:spPr>
          <a:xfrm>
            <a:off x="8524041" y="5170677"/>
            <a:ext cx="619959" cy="544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328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9" grpId="0" build="p"/>
      <p:bldP spid="11" grpId="0" build="p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212819" y="1039161"/>
            <a:ext cx="188387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067532" y="2164757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212891" y="2191755"/>
            <a:ext cx="167476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pt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12819" y="3240538"/>
            <a:ext cx="227260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sh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p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038200" y="1039162"/>
            <a:ext cx="257488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" end="429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4479" y="-1047439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13FB8CE-58CC-458E-B475-546057D0EEE7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7633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3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433083" y="2123785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923746" y="2123784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B53D24-345C-4AD4-BB73-BA47CFC69AD8}"/>
              </a:ext>
            </a:extLst>
          </p:cNvPr>
          <p:cNvSpPr/>
          <p:nvPr/>
        </p:nvSpPr>
        <p:spPr>
          <a:xfrm>
            <a:off x="8124163" y="5038044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" end="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332" y="-1145606"/>
            <a:ext cx="720457" cy="72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199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345833" y="1411157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314065" y="2824862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ft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832840" y="1416675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" end="48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7597" y="-1246001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23EE77-FDCB-4C9A-AED3-FF8B2C8B1044}"/>
              </a:ext>
            </a:extLst>
          </p:cNvPr>
          <p:cNvSpPr/>
          <p:nvPr/>
        </p:nvSpPr>
        <p:spPr>
          <a:xfrm>
            <a:off x="8251325" y="4893227"/>
            <a:ext cx="797232" cy="73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4077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3534730" y="1987617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C6FCB4-5C75-4967-983C-8ED3608F7FD7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BB1D2D-789A-4090-B776-E9B56893CDDE}"/>
              </a:ext>
            </a:extLst>
          </p:cNvPr>
          <p:cNvSpPr/>
          <p:nvPr/>
        </p:nvSpPr>
        <p:spPr>
          <a:xfrm>
            <a:off x="8030854" y="4447908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" end="4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5063" y="-9566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084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50706</TotalTime>
  <Words>387</Words>
  <Application>Microsoft Macintosh PowerPoint</Application>
  <PresentationFormat>On-screen Show (16:10)</PresentationFormat>
  <Paragraphs>145</Paragraphs>
  <Slides>49</Slides>
  <Notes>0</Notes>
  <HiddenSlides>0</HiddenSlides>
  <MMClips>56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Arial</vt:lpstr>
      <vt:lpstr>Calibri</vt:lpstr>
      <vt:lpstr>Calibri Light</vt:lpstr>
      <vt:lpstr>Century Gothic</vt:lpstr>
      <vt:lpstr>Corbel</vt:lpstr>
      <vt:lpstr>Courier New</vt:lpstr>
      <vt:lpstr>Times New Roman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Other Sounds – Long Vowel</vt:lpstr>
      <vt:lpstr>PowerPoint Presentation</vt:lpstr>
      <vt:lpstr>Other Sounds – -nk/-ng</vt:lpstr>
      <vt:lpstr>PowerPoint Presentation</vt:lpstr>
      <vt:lpstr>PowerPoint Presentation</vt:lpstr>
      <vt:lpstr>Other Sounds – schwa</vt:lpstr>
      <vt:lpstr>PowerPoint Presentation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422</cp:revision>
  <dcterms:created xsi:type="dcterms:W3CDTF">2017-01-10T01:35:56Z</dcterms:created>
  <dcterms:modified xsi:type="dcterms:W3CDTF">2018-03-12T19:45:03Z</dcterms:modified>
</cp:coreProperties>
</file>