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33" r:id="rId2"/>
    <p:sldId id="271" r:id="rId3"/>
    <p:sldId id="342" r:id="rId4"/>
    <p:sldId id="336" r:id="rId5"/>
    <p:sldId id="351" r:id="rId6"/>
    <p:sldId id="325" r:id="rId7"/>
    <p:sldId id="348" r:id="rId8"/>
    <p:sldId id="297" r:id="rId9"/>
    <p:sldId id="353" r:id="rId10"/>
    <p:sldId id="352" r:id="rId11"/>
    <p:sldId id="354" r:id="rId12"/>
    <p:sldId id="355" r:id="rId1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99CC"/>
    <a:srgbClr val="990000"/>
    <a:srgbClr val="FE9202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26" autoAdjust="0"/>
    <p:restoredTop sz="94280" autoAdjust="0"/>
  </p:normalViewPr>
  <p:slideViewPr>
    <p:cSldViewPr snapToGrid="0">
      <p:cViewPr varScale="1">
        <p:scale>
          <a:sx n="107" d="100"/>
          <a:sy n="107" d="100"/>
        </p:scale>
        <p:origin x="176" y="1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D42BA-5E4B-5443-A57C-2D3A6F3D7C60}" type="datetimeFigureOut">
              <a:rPr lang="en-US" smtClean="0"/>
              <a:t>5/31/18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D9F06-C6F3-8F4E-BEDA-FE5675BF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8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6.m4a"/><Relationship Id="rId7" Type="http://schemas.openxmlformats.org/officeDocument/2006/relationships/image" Target="../media/image2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m4a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7.m4a"/><Relationship Id="rId7" Type="http://schemas.openxmlformats.org/officeDocument/2006/relationships/image" Target="../media/image2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7.m4a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8.m4a"/><Relationship Id="rId7" Type="http://schemas.openxmlformats.org/officeDocument/2006/relationships/image" Target="../media/image2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3.mp3"/><Relationship Id="rId7" Type="http://schemas.microsoft.com/office/2007/relationships/media" Target="../media/media5.m4a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2.png"/><Relationship Id="rId5" Type="http://schemas.microsoft.com/office/2007/relationships/media" Target="../media/media4.mp3"/><Relationship Id="rId10" Type="http://schemas.openxmlformats.org/officeDocument/2006/relationships/image" Target="../media/image3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7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4a"/><Relationship Id="rId5" Type="http://schemas.microsoft.com/office/2007/relationships/media" Target="../media/media8.m4a"/><Relationship Id="rId4" Type="http://schemas.openxmlformats.org/officeDocument/2006/relationships/audio" Target="../media/media7.mp3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7" Type="http://schemas.openxmlformats.org/officeDocument/2006/relationships/image" Target="../media/image2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4a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7" Type="http://schemas.openxmlformats.org/officeDocument/2006/relationships/image" Target="../media/image2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846041" y="2832257"/>
            <a:ext cx="3628613" cy="1655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New Words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32470" y="1721949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14913" y="1302068"/>
            <a:ext cx="299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Part 2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56478" y="1889519"/>
            <a:ext cx="6144322" cy="0"/>
          </a:xfrm>
          <a:prstGeom prst="line">
            <a:avLst/>
          </a:prstGeom>
          <a:ln w="762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6F83565-CD34-457D-880D-1F5E0FCC9AF4}"/>
              </a:ext>
            </a:extLst>
          </p:cNvPr>
          <p:cNvSpPr txBox="1"/>
          <p:nvPr/>
        </p:nvSpPr>
        <p:spPr>
          <a:xfrm>
            <a:off x="150312" y="685220"/>
            <a:ext cx="8749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19. Jesus Walks on the Water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17" name="Picture 16" descr="JesusWalkingWater">
            <a:extLst>
              <a:ext uri="{FF2B5EF4-FFF2-40B4-BE49-F238E27FC236}">
                <a16:creationId xmlns:a16="http://schemas.microsoft.com/office/drawing/2014/main" id="{054BB427-3367-8D45-AE4C-30D62DA46AE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"/>
          <a:stretch>
            <a:fillRect/>
          </a:stretch>
        </p:blipFill>
        <p:spPr bwMode="auto">
          <a:xfrm>
            <a:off x="719807" y="2024232"/>
            <a:ext cx="2670508" cy="3358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94CE26C-3D2D-304D-B408-94EC4F64AC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8097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396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1515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 animBg="1"/>
      <p:bldP spid="15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1382527" y="1123501"/>
            <a:ext cx="40207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their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1352047" y="2703343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of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51474D-F888-4A02-B2EA-E40CC7D76E61}"/>
              </a:ext>
            </a:extLst>
          </p:cNvPr>
          <p:cNvSpPr/>
          <p:nvPr/>
        </p:nvSpPr>
        <p:spPr>
          <a:xfrm>
            <a:off x="5095403" y="2678031"/>
            <a:ext cx="31181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very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1CC820-9F4E-2F40-A3BE-562419FAA088}"/>
              </a:ext>
            </a:extLst>
          </p:cNvPr>
          <p:cNvSpPr/>
          <p:nvPr/>
        </p:nvSpPr>
        <p:spPr>
          <a:xfrm>
            <a:off x="5096938" y="1120803"/>
            <a:ext cx="31181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they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027B45E-1A17-B245-B09D-1B37BF0A977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-1346167"/>
            <a:ext cx="812800" cy="812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D1766BD-AC66-DC43-8B12-BC019C8DAE64}"/>
              </a:ext>
            </a:extLst>
          </p:cNvPr>
          <p:cNvSpPr/>
          <p:nvPr/>
        </p:nvSpPr>
        <p:spPr>
          <a:xfrm>
            <a:off x="8279502" y="-1242621"/>
            <a:ext cx="864498" cy="7092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5004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  <p:bldP spid="18" grpId="0"/>
      <p:bldP spid="19" grpId="0"/>
      <p:bldP spid="13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1382527" y="1123501"/>
            <a:ext cx="40207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said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1352047" y="2703343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you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51474D-F888-4A02-B2EA-E40CC7D76E61}"/>
              </a:ext>
            </a:extLst>
          </p:cNvPr>
          <p:cNvSpPr/>
          <p:nvPr/>
        </p:nvSpPr>
        <p:spPr>
          <a:xfrm>
            <a:off x="5095403" y="2703343"/>
            <a:ext cx="31181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come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1CC820-9F4E-2F40-A3BE-562419FAA088}"/>
              </a:ext>
            </a:extLst>
          </p:cNvPr>
          <p:cNvSpPr/>
          <p:nvPr/>
        </p:nvSpPr>
        <p:spPr>
          <a:xfrm>
            <a:off x="5095403" y="1123501"/>
            <a:ext cx="31181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do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66530C2-7C1E-654B-8E1B-774886C371B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-1346167"/>
            <a:ext cx="812800" cy="812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04C9037-17EB-974F-B141-0EC044914089}"/>
              </a:ext>
            </a:extLst>
          </p:cNvPr>
          <p:cNvSpPr/>
          <p:nvPr/>
        </p:nvSpPr>
        <p:spPr>
          <a:xfrm>
            <a:off x="8279502" y="-1242621"/>
            <a:ext cx="864498" cy="7092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56255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  <p:bldP spid="18" grpId="0"/>
      <p:bldP spid="19" grpId="0"/>
      <p:bldP spid="13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1382527" y="1123501"/>
            <a:ext cx="40207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to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1352047" y="2703343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are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51474D-F888-4A02-B2EA-E40CC7D76E61}"/>
              </a:ext>
            </a:extLst>
          </p:cNvPr>
          <p:cNvSpPr/>
          <p:nvPr/>
        </p:nvSpPr>
        <p:spPr>
          <a:xfrm>
            <a:off x="5095402" y="2703342"/>
            <a:ext cx="31181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son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1CC820-9F4E-2F40-A3BE-562419FAA088}"/>
              </a:ext>
            </a:extLst>
          </p:cNvPr>
          <p:cNvSpPr/>
          <p:nvPr/>
        </p:nvSpPr>
        <p:spPr>
          <a:xfrm>
            <a:off x="5095403" y="1123500"/>
            <a:ext cx="31181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saw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52D155-802A-4740-B7DB-5F4CD975D99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-1346167"/>
            <a:ext cx="812800" cy="812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A1F11FF-970E-874D-BD3D-2421EE051229}"/>
              </a:ext>
            </a:extLst>
          </p:cNvPr>
          <p:cNvSpPr/>
          <p:nvPr/>
        </p:nvSpPr>
        <p:spPr>
          <a:xfrm>
            <a:off x="8279502" y="-1242621"/>
            <a:ext cx="864498" cy="7092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4642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  <p:bldP spid="18" grpId="0"/>
      <p:bldP spid="19" grpId="0"/>
      <p:bldP spid="13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 Soft 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2012662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err="1">
                <a:latin typeface="Century Gothic" panose="020B0502020202020204" pitchFamily="34" charset="0"/>
              </a:rPr>
              <a:t>ce</a:t>
            </a:r>
            <a:r>
              <a:rPr lang="en-US" sz="2700" b="1" dirty="0">
                <a:latin typeface="Century Gothic" panose="020B0502020202020204" pitchFamily="34" charset="0"/>
              </a:rPr>
              <a:t>, ci, cy make the soft sound </a:t>
            </a:r>
          </a:p>
        </p:txBody>
      </p:sp>
      <p:pic>
        <p:nvPicPr>
          <p:cNvPr id="10" name="part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0406" y="219829"/>
            <a:ext cx="609600" cy="609600"/>
          </a:xfrm>
          <a:prstGeom prst="rect">
            <a:avLst/>
          </a:prstGeom>
        </p:spPr>
      </p:pic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pic>
        <p:nvPicPr>
          <p:cNvPr id="12" name="part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494302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156" y="144494"/>
            <a:ext cx="1086892" cy="684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95769" y="2681425"/>
            <a:ext cx="24721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ce</a:t>
            </a:r>
            <a:r>
              <a:rPr lang="en-US" sz="7000" dirty="0">
                <a:latin typeface="Century Gothic" panose="020B0502020202020204" pitchFamily="34" charset="0"/>
              </a:rPr>
              <a:t>nt</a:t>
            </a:r>
            <a:endParaRPr lang="en-US" sz="7000" dirty="0"/>
          </a:p>
        </p:txBody>
      </p:sp>
      <p:sp>
        <p:nvSpPr>
          <p:cNvPr id="19" name="Rectangle 18"/>
          <p:cNvSpPr/>
          <p:nvPr/>
        </p:nvSpPr>
        <p:spPr>
          <a:xfrm>
            <a:off x="5081854" y="2685370"/>
            <a:ext cx="18724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ci</a:t>
            </a:r>
            <a:r>
              <a:rPr lang="en-US" sz="7000" dirty="0">
                <a:latin typeface="Century Gothic" panose="020B0502020202020204" pitchFamily="34" charset="0"/>
              </a:rPr>
              <a:t>ty</a:t>
            </a:r>
            <a:endParaRPr lang="en-US" sz="7000" dirty="0"/>
          </a:p>
        </p:txBody>
      </p:sp>
      <p:sp>
        <p:nvSpPr>
          <p:cNvPr id="20" name="Rectangle 19"/>
          <p:cNvSpPr/>
          <p:nvPr/>
        </p:nvSpPr>
        <p:spPr>
          <a:xfrm>
            <a:off x="3005594" y="3899806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fan</a:t>
            </a:r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cy</a:t>
            </a:r>
            <a:endParaRPr lang="en-US" sz="7000" dirty="0">
              <a:solidFill>
                <a:srgbClr val="FF3399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269705" y="-1004140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E6CAAC-8AD4-D24D-B891-9D74DB7D0DF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3456" y="-9134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8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9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 build="p"/>
      <p:bldP spid="13" grpId="0"/>
      <p:bldP spid="19" grpId="0"/>
      <p:bldP spid="20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rt5_n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69705" y="4960692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45355" y="4886497"/>
            <a:ext cx="1098645" cy="828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oft-G">
            <a:hlinkClick r:id="" action="ppaction://media"/>
            <a:extLst>
              <a:ext uri="{FF2B5EF4-FFF2-40B4-BE49-F238E27FC236}">
                <a16:creationId xmlns:a16="http://schemas.microsoft.com/office/drawing/2014/main" id="{02C3674B-0DBF-4720-9E50-FE007467BD5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3923" y="26010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225F44-09A7-4A51-965C-329689B5401D}"/>
              </a:ext>
            </a:extLst>
          </p:cNvPr>
          <p:cNvSpPr/>
          <p:nvPr/>
        </p:nvSpPr>
        <p:spPr>
          <a:xfrm>
            <a:off x="198154" y="260105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B7E4F5-0398-4880-B1E1-0D2F7C960207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E7EBCB-1F56-544C-944B-7C21603A2A3B}"/>
              </a:ext>
            </a:extLst>
          </p:cNvPr>
          <p:cNvSpPr txBox="1"/>
          <p:nvPr/>
        </p:nvSpPr>
        <p:spPr>
          <a:xfrm>
            <a:off x="2953512" y="1934922"/>
            <a:ext cx="33467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5000" dirty="0">
                <a:latin typeface="Century Gothic" panose="020B0502020202020204" pitchFamily="34" charset="0"/>
              </a:rPr>
              <a:t>dis</a:t>
            </a:r>
            <a:r>
              <a:rPr lang="en-US" sz="5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ci</a:t>
            </a:r>
            <a:r>
              <a:rPr lang="en-US" sz="5000" dirty="0">
                <a:latin typeface="Century Gothic" panose="020B0502020202020204" pitchFamily="34" charset="0"/>
              </a:rPr>
              <a:t>ples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4E5E97A-D252-1346-BC96-5C852E926CF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0723" y="-1242621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2C6FD1B-3B62-8C46-9B29-7FFDCC96E190}"/>
              </a:ext>
            </a:extLst>
          </p:cNvPr>
          <p:cNvSpPr/>
          <p:nvPr/>
        </p:nvSpPr>
        <p:spPr>
          <a:xfrm>
            <a:off x="8279502" y="-1242621"/>
            <a:ext cx="864498" cy="7092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64123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Silent Letters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E7AFB0-87C9-4D7D-A8CC-08E44F81AA27}"/>
              </a:ext>
            </a:extLst>
          </p:cNvPr>
          <p:cNvSpPr txBox="1"/>
          <p:nvPr/>
        </p:nvSpPr>
        <p:spPr>
          <a:xfrm>
            <a:off x="783276" y="2711085"/>
            <a:ext cx="3468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b="1" dirty="0">
                <a:latin typeface="Century Gothic" panose="020B0502020202020204" pitchFamily="34" charset="0"/>
              </a:rPr>
              <a:t>gh</a:t>
            </a:r>
            <a:r>
              <a:rPr lang="en-US" sz="4800" dirty="0">
                <a:latin typeface="Century Gothic" panose="020B0502020202020204" pitchFamily="34" charset="0"/>
              </a:rPr>
              <a:t>ost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96B1F2-59DD-424A-A07B-56E694F3D40C}"/>
              </a:ext>
            </a:extLst>
          </p:cNvPr>
          <p:cNvSpPr txBox="1"/>
          <p:nvPr/>
        </p:nvSpPr>
        <p:spPr>
          <a:xfrm>
            <a:off x="4444948" y="2711085"/>
            <a:ext cx="3468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wa</a:t>
            </a:r>
            <a:r>
              <a:rPr lang="en-US" sz="4800" b="1" dirty="0">
                <a:latin typeface="Century Gothic" panose="020B0502020202020204" pitchFamily="34" charset="0"/>
              </a:rPr>
              <a:t>lk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555DE8-5CB1-D442-9A8F-8DD456799F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238598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1C5653-E7CF-8D49-8B88-BBDCFC74AC0E}"/>
              </a:ext>
            </a:extLst>
          </p:cNvPr>
          <p:cNvSpPr/>
          <p:nvPr/>
        </p:nvSpPr>
        <p:spPr>
          <a:xfrm>
            <a:off x="8279502" y="-1242621"/>
            <a:ext cx="864498" cy="7092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28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18" grpId="0" animBg="1"/>
      <p:bldP spid="23" grpId="0"/>
      <p:bldP spid="7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8170966" cy="994172"/>
          </a:xfrm>
          <a:ln w="38100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Change y to </a:t>
            </a:r>
            <a:r>
              <a:rPr lang="en-US" sz="4600" b="1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</a:t>
            </a:r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and add a suffix.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326464" y="2422017"/>
            <a:ext cx="2491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cr</a:t>
            </a:r>
            <a:r>
              <a:rPr lang="en-US" sz="5400" u="sng" dirty="0">
                <a:latin typeface="Century Gothic" panose="020B0502020202020204" pitchFamily="34" charset="0"/>
              </a:rPr>
              <a:t>i</a:t>
            </a:r>
            <a:r>
              <a:rPr lang="en-US" sz="5400" dirty="0">
                <a:latin typeface="Century Gothic" panose="020B0502020202020204" pitchFamily="34" charset="0"/>
              </a:rPr>
              <a:t>ed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5F918CB-423B-364D-87D1-2A21AD9A9F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242621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C7ABBD-27AD-3542-AEDF-93262E21B8CE}"/>
              </a:ext>
            </a:extLst>
          </p:cNvPr>
          <p:cNvSpPr/>
          <p:nvPr/>
        </p:nvSpPr>
        <p:spPr>
          <a:xfrm>
            <a:off x="8279502" y="-1242621"/>
            <a:ext cx="864498" cy="7092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7590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21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New Words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174064" y="1928079"/>
            <a:ext cx="2957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disciples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AB7DAA-136E-49D3-AD32-1887D9360BF9}"/>
              </a:ext>
            </a:extLst>
          </p:cNvPr>
          <p:cNvSpPr/>
          <p:nvPr/>
        </p:nvSpPr>
        <p:spPr>
          <a:xfrm>
            <a:off x="3174064" y="2964608"/>
            <a:ext cx="27958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ghost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95BBFC-3792-394F-AED4-DEA6F8D1F0BD}"/>
              </a:ext>
            </a:extLst>
          </p:cNvPr>
          <p:cNvSpPr/>
          <p:nvPr/>
        </p:nvSpPr>
        <p:spPr>
          <a:xfrm>
            <a:off x="3174062" y="4001137"/>
            <a:ext cx="39582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Son of God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B649CB-D62E-0E42-AEE3-AA7DD44BBB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346167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FF79644-D25D-1346-99BA-C745E8909381}"/>
              </a:ext>
            </a:extLst>
          </p:cNvPr>
          <p:cNvSpPr/>
          <p:nvPr/>
        </p:nvSpPr>
        <p:spPr>
          <a:xfrm>
            <a:off x="8279502" y="-1242621"/>
            <a:ext cx="864498" cy="7092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8224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21" grpId="0"/>
      <p:bldP spid="20" grpId="0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2012662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These words do not follow phonetic patterns.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74606" y="3157915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his</a:t>
            </a:r>
          </a:p>
        </p:txBody>
      </p:sp>
      <p:sp>
        <p:nvSpPr>
          <p:cNvPr id="5" name="Rectangle 4"/>
          <p:cNvSpPr/>
          <p:nvPr/>
        </p:nvSpPr>
        <p:spPr>
          <a:xfrm>
            <a:off x="4356053" y="3133718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were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CB1154A-325F-2347-BA79-608B0BCD2F8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0406" y="-1346167"/>
            <a:ext cx="812800" cy="812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1A1FD2A-AEE5-3D43-B8FD-B75D51D6B4D9}"/>
              </a:ext>
            </a:extLst>
          </p:cNvPr>
          <p:cNvSpPr/>
          <p:nvPr/>
        </p:nvSpPr>
        <p:spPr>
          <a:xfrm>
            <a:off x="8279502" y="-1242621"/>
            <a:ext cx="864498" cy="7092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5011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3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4" grpId="0" build="p"/>
      <p:bldP spid="2" grpId="0"/>
      <p:bldP spid="5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1382527" y="1123501"/>
            <a:ext cx="40207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walked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1352047" y="2703343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the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51474D-F888-4A02-B2EA-E40CC7D76E61}"/>
              </a:ext>
            </a:extLst>
          </p:cNvPr>
          <p:cNvSpPr/>
          <p:nvPr/>
        </p:nvSpPr>
        <p:spPr>
          <a:xfrm>
            <a:off x="5096938" y="2795564"/>
            <a:ext cx="31181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into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1CC820-9F4E-2F40-A3BE-562419FAA088}"/>
              </a:ext>
            </a:extLst>
          </p:cNvPr>
          <p:cNvSpPr/>
          <p:nvPr/>
        </p:nvSpPr>
        <p:spPr>
          <a:xfrm>
            <a:off x="5096938" y="1123500"/>
            <a:ext cx="31181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water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A2E3897-7C57-8A45-8CA8-D9D5F32DB5E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-1346167"/>
            <a:ext cx="812800" cy="812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6E8389D-690B-CA49-911F-EDA343A79D2C}"/>
              </a:ext>
            </a:extLst>
          </p:cNvPr>
          <p:cNvSpPr/>
          <p:nvPr/>
        </p:nvSpPr>
        <p:spPr>
          <a:xfrm>
            <a:off x="8279502" y="-1242621"/>
            <a:ext cx="864498" cy="7092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0695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  <p:bldP spid="18" grpId="0"/>
      <p:bldP spid="19" grpId="0"/>
      <p:bldP spid="13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1382527" y="1123501"/>
            <a:ext cx="40207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was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1352047" y="2703343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pull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51474D-F888-4A02-B2EA-E40CC7D76E61}"/>
              </a:ext>
            </a:extLst>
          </p:cNvPr>
          <p:cNvSpPr/>
          <p:nvPr/>
        </p:nvSpPr>
        <p:spPr>
          <a:xfrm>
            <a:off x="5095403" y="2743401"/>
            <a:ext cx="31181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pushed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1CC820-9F4E-2F40-A3BE-562419FAA088}"/>
              </a:ext>
            </a:extLst>
          </p:cNvPr>
          <p:cNvSpPr/>
          <p:nvPr/>
        </p:nvSpPr>
        <p:spPr>
          <a:xfrm>
            <a:off x="5096938" y="1121741"/>
            <a:ext cx="31181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is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28FED2B-F166-AF4B-AB5E-F8088FA2F6C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-1346167"/>
            <a:ext cx="812800" cy="812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5568BC7-5EB1-414E-A292-97A4D8C5CC66}"/>
              </a:ext>
            </a:extLst>
          </p:cNvPr>
          <p:cNvSpPr/>
          <p:nvPr/>
        </p:nvSpPr>
        <p:spPr>
          <a:xfrm>
            <a:off x="8279502" y="-1242621"/>
            <a:ext cx="864498" cy="7092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2671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  <p:bldP spid="18" grpId="0"/>
      <p:bldP spid="19" grpId="0"/>
      <p:bldP spid="13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49684</TotalTime>
  <Words>84</Words>
  <Application>Microsoft Macintosh PowerPoint</Application>
  <PresentationFormat>On-screen Show (16:10)</PresentationFormat>
  <Paragraphs>44</Paragraphs>
  <Slides>12</Slides>
  <Notes>0</Notes>
  <HiddenSlides>0</HiddenSlides>
  <MMClips>23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Office Theme</vt:lpstr>
      <vt:lpstr>PowerPoint Presentation</vt:lpstr>
      <vt:lpstr>Other Sounds – Soft C</vt:lpstr>
      <vt:lpstr>PowerPoint Presentation</vt:lpstr>
      <vt:lpstr>Silent Letters</vt:lpstr>
      <vt:lpstr>Change y to i and add a suffix.</vt:lpstr>
      <vt:lpstr>New Words</vt:lpstr>
      <vt:lpstr>Rule Breakers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278</cp:revision>
  <dcterms:created xsi:type="dcterms:W3CDTF">2017-01-10T01:35:56Z</dcterms:created>
  <dcterms:modified xsi:type="dcterms:W3CDTF">2018-05-31T22:22:19Z</dcterms:modified>
</cp:coreProperties>
</file>