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23" r:id="rId3"/>
    <p:sldId id="291" r:id="rId4"/>
    <p:sldId id="292" r:id="rId5"/>
    <p:sldId id="293" r:id="rId6"/>
    <p:sldId id="294" r:id="rId7"/>
    <p:sldId id="297" r:id="rId8"/>
    <p:sldId id="263" r:id="rId9"/>
    <p:sldId id="295" r:id="rId10"/>
    <p:sldId id="265" r:id="rId11"/>
    <p:sldId id="266" r:id="rId12"/>
    <p:sldId id="267" r:id="rId13"/>
    <p:sldId id="270" r:id="rId14"/>
    <p:sldId id="269" r:id="rId15"/>
    <p:sldId id="289" r:id="rId16"/>
    <p:sldId id="324" r:id="rId17"/>
    <p:sldId id="271" r:id="rId18"/>
    <p:sldId id="296" r:id="rId19"/>
    <p:sldId id="325" r:id="rId20"/>
    <p:sldId id="326" r:id="rId21"/>
    <p:sldId id="331" r:id="rId22"/>
    <p:sldId id="332" r:id="rId23"/>
    <p:sldId id="268" r:id="rId24"/>
    <p:sldId id="272" r:id="rId25"/>
    <p:sldId id="328" r:id="rId26"/>
    <p:sldId id="282" r:id="rId27"/>
    <p:sldId id="329" r:id="rId28"/>
    <p:sldId id="275" r:id="rId29"/>
    <p:sldId id="284" r:id="rId30"/>
    <p:sldId id="286" r:id="rId31"/>
    <p:sldId id="327" r:id="rId32"/>
    <p:sldId id="303" r:id="rId33"/>
    <p:sldId id="333" r:id="rId34"/>
    <p:sldId id="307" r:id="rId35"/>
    <p:sldId id="312" r:id="rId36"/>
    <p:sldId id="313" r:id="rId37"/>
    <p:sldId id="317" r:id="rId38"/>
    <p:sldId id="318" r:id="rId39"/>
    <p:sldId id="320" r:id="rId40"/>
    <p:sldId id="322" r:id="rId41"/>
    <p:sldId id="40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9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readenglish.org/lower-levels" TargetMode="External"/><Relationship Id="rId2" Type="http://schemas.openxmlformats.org/officeDocument/2006/relationships/hyperlink" Target="http://www.easyreadenglish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BE26B-A9E7-46D7-BB89-BC12ABE2E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9" y="341901"/>
            <a:ext cx="12028411" cy="6762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BCEAB-BC29-4929-AED4-AEE4051E7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193" y="341901"/>
            <a:ext cx="7486426" cy="73152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   Story: Lot Got a Lot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7794" y="1073421"/>
            <a:ext cx="3055414" cy="390842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  <a:r>
              <a:rPr lang="en-US" sz="9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9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:1-18</a:t>
            </a:r>
            <a:endParaRPr lang="en-US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3FB5D2-CA75-4729-8E83-00EA73D1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0650" y="-1041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C416F-7AE3-43E1-80E2-13E0A9794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227"/>
            <a:ext cx="11118574" cy="62507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810" y="615412"/>
            <a:ext cx="7331764" cy="1754560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lot of sheep, cows, goats, and silver. 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0A3BE6-75EB-45A6-AE27-99E17E284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2830" y="-123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2220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C83AE6-DE09-425A-BDA1-CD2126AAF1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55" y="279296"/>
            <a:ext cx="6659218" cy="6578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970" y="831426"/>
            <a:ext cx="6466503" cy="1569382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pots of gold! 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23B4A8-4BB5-428A-A639-8F382369D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8971" y="-143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46186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656" y="871414"/>
            <a:ext cx="3675066" cy="22636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nephew, Lot, had a lot.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1B190-9588-4003-BEAB-EB4F8AE395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9550" r="48654" b="12823"/>
          <a:stretch/>
        </p:blipFill>
        <p:spPr>
          <a:xfrm>
            <a:off x="5736411" y="137399"/>
            <a:ext cx="3336053" cy="6583202"/>
          </a:xfrm>
          <a:prstGeom prst="rect">
            <a:avLst/>
          </a:prstGeom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D49CC6-98ED-421E-A21A-4D2E529AD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375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6634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E4851D-4AE7-4408-BFEC-EA7F0B297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89" y="170742"/>
            <a:ext cx="7673008" cy="6516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83" y="370335"/>
            <a:ext cx="3999725" cy="173838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an ox.</a:t>
            </a:r>
            <a:endParaRPr lang="en-US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9A2A5D-D13E-41FD-8441-9E72D4F4E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597" y="-1418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6167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CC885-98D5-4B10-97C7-9C9EF835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338"/>
            <a:ext cx="12192000" cy="369318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81" y="868907"/>
            <a:ext cx="7752495" cy="144967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 lot of dogs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A5C539-438D-4FCD-8A3B-428644E4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20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4458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23799-9699-4CF7-8093-093202863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2" t="19984" b="6062"/>
          <a:stretch/>
        </p:blipFill>
        <p:spPr>
          <a:xfrm>
            <a:off x="0" y="1545728"/>
            <a:ext cx="8454887" cy="5068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114" y="683005"/>
            <a:ext cx="8677470" cy="1725445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lot of sheep, </a:t>
            </a:r>
          </a:p>
          <a:p>
            <a:pPr marL="0" indent="0" algn="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cows, and goats. </a:t>
            </a:r>
            <a:endParaRPr lang="en-US" b="1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16B8E-ACDF-4275-9530-F18DD4A10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7714" y="-12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3192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D6D40-9D29-45D6-A7F9-640CA847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" y="93306"/>
            <a:ext cx="12192000" cy="68542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159" y="261257"/>
            <a:ext cx="6826331" cy="1772816"/>
          </a:xfrm>
        </p:spPr>
        <p:txBody>
          <a:bodyPr/>
          <a:lstStyle/>
          <a:p>
            <a:pPr marL="0" indent="0" algn="r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said, “Let’s go.”</a:t>
            </a:r>
            <a:endParaRPr lang="en-US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FAD128-C4B9-49C0-ABC9-654952136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7028" y="-127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97161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346" y="409575"/>
            <a:ext cx="11908404" cy="17430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Abram and his wife and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and all they owned moved.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30B52-C278-430C-B8D0-4CD1B6F6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45506" r="13913" b="7222"/>
          <a:stretch/>
        </p:blipFill>
        <p:spPr>
          <a:xfrm>
            <a:off x="1593566" y="1971675"/>
            <a:ext cx="8678864" cy="5000625"/>
          </a:xfrm>
          <a:prstGeom prst="rect">
            <a:avLst/>
          </a:prstGeom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533D7F-84F9-4425-9629-DC655FFA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8198" y="-128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68584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E2D71-A594-4ADC-A0C7-11455B5B4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7"/>
          <a:stretch/>
        </p:blipFill>
        <p:spPr>
          <a:xfrm>
            <a:off x="2266950" y="962025"/>
            <a:ext cx="8804905" cy="52129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734" y="683034"/>
            <a:ext cx="3258791" cy="16429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men fought.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1B1E31-125C-4B28-AE1D-01642123A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6058" y="-131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4393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FF783D-05A1-4A5E-B1A8-0B9493B65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7"/>
          <a:stretch/>
        </p:blipFill>
        <p:spPr>
          <a:xfrm flipH="1">
            <a:off x="1809750" y="962025"/>
            <a:ext cx="8743950" cy="521294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9E34AD-E416-445B-9268-E3B93C9ADBC3}"/>
              </a:ext>
            </a:extLst>
          </p:cNvPr>
          <p:cNvSpPr txBox="1">
            <a:spLocks/>
          </p:cNvSpPr>
          <p:nvPr/>
        </p:nvSpPr>
        <p:spPr>
          <a:xfrm>
            <a:off x="4699967" y="577916"/>
            <a:ext cx="3401666" cy="2233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sad about their cows.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B73D31-F3B5-4137-BB7C-DA5CB690E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6925" y="-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4016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526012" y="2547763"/>
            <a:ext cx="7477560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		sp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		n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6876DB-5DB2-4DE4-B216-8810BFC8F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000" y="-1244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629"/>
      </p:ext>
    </p:extLst>
  </p:cSld>
  <p:clrMapOvr>
    <a:masterClrMapping/>
  </p:clrMapOvr>
  <p:transition advClick="0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E2D71-A594-4ADC-A0C7-11455B5B4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7"/>
          <a:stretch/>
        </p:blipFill>
        <p:spPr>
          <a:xfrm>
            <a:off x="2266950" y="962025"/>
            <a:ext cx="8804905" cy="521294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AD79CC-5233-423C-AD9C-AE0BE54BB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035" y="430958"/>
            <a:ext cx="3401666" cy="2233516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do not have a lot of grass.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9BAED-63C8-40B4-B949-6D4B051E3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277257"/>
            <a:ext cx="609600" cy="5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49002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FF783D-05A1-4A5E-B1A8-0B9493B65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7"/>
          <a:stretch/>
        </p:blipFill>
        <p:spPr>
          <a:xfrm flipH="1">
            <a:off x="1809750" y="962025"/>
            <a:ext cx="8743950" cy="52129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A26737-0EA2-4424-93C5-14DC4133B939}"/>
              </a:ext>
            </a:extLst>
          </p:cNvPr>
          <p:cNvSpPr txBox="1">
            <a:spLocks/>
          </p:cNvSpPr>
          <p:nvPr/>
        </p:nvSpPr>
        <p:spPr>
          <a:xfrm>
            <a:off x="4395560" y="309660"/>
            <a:ext cx="4277956" cy="311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 not have a lot of water for our kids.”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B6C546-68E4-443E-B90B-8EDA7B010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134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7785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AE2D71-A594-4ADC-A0C7-11455B5B4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7"/>
          <a:stretch/>
        </p:blipFill>
        <p:spPr>
          <a:xfrm>
            <a:off x="2266950" y="962025"/>
            <a:ext cx="8804905" cy="52129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03C5BA-B19F-4B5D-8682-830A51751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734" y="683034"/>
            <a:ext cx="3258791" cy="16429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men all fought.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7C20B6-39DC-40A9-BA76-58C1C8924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157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06048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82815-EF8E-4079-A1E5-4B3DEA3B2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44" y="158458"/>
            <a:ext cx="4260516" cy="6461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51" y="804456"/>
            <a:ext cx="6196717" cy="1683551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said, “Stop!”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5B3AE7-437A-42A6-B377-70D83297E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1542" y="-12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2539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4FAC1-5BBC-40B7-8215-777EE526C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9"/>
          <a:stretch/>
        </p:blipFill>
        <p:spPr>
          <a:xfrm>
            <a:off x="514350" y="239035"/>
            <a:ext cx="6096000" cy="64909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4" y="239035"/>
            <a:ext cx="6671945" cy="2786380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went with Lot to the top of a hill.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024DF5-01B1-4932-B891-15383E0E3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31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3911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BEF1F3-576B-4593-B6E3-5AD2E0EE2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9"/>
          <a:stretch/>
        </p:blipFill>
        <p:spPr>
          <a:xfrm flipH="1">
            <a:off x="5665356" y="335479"/>
            <a:ext cx="6069268" cy="6320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150" y="480695"/>
            <a:ext cx="5927725" cy="30911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was the boss but he let Lot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 his land.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8ED5CB-919C-4B55-928E-5F79D3F07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24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1844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966C3B-82F0-4C2F-8F8B-99BAE3778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0" y="551343"/>
            <a:ext cx="11217965" cy="63066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4105CC-C38F-426F-A73C-0FF497D88B67}"/>
              </a:ext>
            </a:extLst>
          </p:cNvPr>
          <p:cNvSpPr txBox="1">
            <a:spLocks/>
          </p:cNvSpPr>
          <p:nvPr/>
        </p:nvSpPr>
        <p:spPr>
          <a:xfrm>
            <a:off x="3712597" y="133351"/>
            <a:ext cx="6339626" cy="207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got the best land.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had lots of hills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53C75A-7EC7-43FE-ADD2-1CCDA4DE4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-117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7762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650A39-D5FB-4D33-B5DA-9C60A5B5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0" y="551343"/>
            <a:ext cx="11217965" cy="63066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5CDB5A-7491-4AC7-A885-9CE1676FF073}"/>
              </a:ext>
            </a:extLst>
          </p:cNvPr>
          <p:cNvSpPr txBox="1">
            <a:spLocks/>
          </p:cNvSpPr>
          <p:nvPr/>
        </p:nvSpPr>
        <p:spPr>
          <a:xfrm>
            <a:off x="3712597" y="133351"/>
            <a:ext cx="6339626" cy="207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lots of water and even cities.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FB3736-31AC-49FE-BA89-56CBC1CA9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262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28044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0"/>
            <a:ext cx="9906000" cy="1564281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went to a spot in the west.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30B52-C278-430C-B8D0-4CD1B6F6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4" t="45506" r="13913" b="7222"/>
          <a:stretch/>
        </p:blipFill>
        <p:spPr>
          <a:xfrm flipH="1">
            <a:off x="1610406" y="1848679"/>
            <a:ext cx="8451305" cy="500932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D81721-8942-4004-BF54-BC3D1D0D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288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6176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E7F6F-4916-49E4-81E3-3B9578C07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7513" r="68533" b="50000"/>
          <a:stretch/>
        </p:blipFill>
        <p:spPr>
          <a:xfrm>
            <a:off x="513183" y="978866"/>
            <a:ext cx="6150353" cy="55618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0" y="978866"/>
            <a:ext cx="5833479" cy="1922108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Now, both families were happy.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EF93A6-DF63-48DD-980B-E805199D1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25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22008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CEAB-BC29-4929-AED4-AEE4051E7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86408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390276" y="2779562"/>
            <a:ext cx="7411448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		G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		b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			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st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A3E77B-5A4C-4B05-A4D6-6871EE1B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000" y="-118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9938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BF6FD-5B0C-4003-B108-EA98FAC47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-1273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156" y="646113"/>
            <a:ext cx="8828087" cy="250031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Got a Lot</a:t>
            </a:r>
            <a:endParaRPr lang="en-US" altLang="en-US" sz="6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B9A019-8F4C-448E-AB89-977C690EB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3316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58" y="892007"/>
            <a:ext cx="9783865" cy="55647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 to Abram, “Go.”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had a lot</a:t>
            </a:r>
            <a:r>
              <a:rPr 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5F7E9E-B476-44C9-A169-C9460611B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319" y="-1113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2877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58" y="892007"/>
            <a:ext cx="9783865" cy="556477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an ox.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 lot of dogs and a lot of sheep, cows, goats, and silver.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pots of gold!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8BC63A-A7BA-40F9-80EC-D99DCDFB6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7290" y="-127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05" y="924341"/>
            <a:ext cx="9358020" cy="4552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nephew Lot had a lot.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an ox.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 lot of dogs and a lot of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sheep, cows, and goats.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CCEF06-8B04-4212-A161-40689605B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6115" y="-1331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6294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952500"/>
            <a:ext cx="9216515" cy="4343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said, “Let’s go.”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Abram and his wife and Lot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all they owned moved.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C9F20-C175-4E62-96DC-380BAD56E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-1288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936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304" y="595408"/>
            <a:ext cx="9665391" cy="51767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men fought.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sad about their cows. “We do not have a lot of grass.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 not have a lot of water for our kids.” Their men all fought.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68C7FD-A8FB-48F0-8BF1-3E6934E2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201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0069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37" y="1214095"/>
            <a:ext cx="10271125" cy="44298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said, “Stop!” </a:t>
            </a:r>
            <a:endParaRPr lang="en-US" sz="4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went with Lot to the top of a hill.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was the boss but he let Lot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 his land.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3E8681-3FF1-41C6-8641-9251C32FC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20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3412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479" y="1153257"/>
            <a:ext cx="8694471" cy="473319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got the best land.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had lots of hills and lots of water and even cities.</a:t>
            </a:r>
            <a:endParaRPr lang="en-US" sz="4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507E4-D1F5-4CFB-B9D2-A56C36004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331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17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315" y="1779709"/>
            <a:ext cx="9906000" cy="233509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went to a spot in the west.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Now, both families were happy.</a:t>
            </a:r>
            <a:endParaRPr lang="en-US" sz="4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658138-1434-474C-B6D6-F5437407B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4515" y="-1215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8560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670180" y="2678268"/>
            <a:ext cx="9209313" cy="227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		have		his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			do		said		was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>
              <a:solidFill>
                <a:srgbClr val="FF0000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73BF05-F0D8-47B8-8024-C26ECCFA9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0036" y="-1302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7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DE9C92-9228-4EBC-A8F5-EF5DA9F87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4287" y="-1011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3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317607" y="1947461"/>
            <a:ext cx="7759454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		Abram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86408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6EED4E-46D2-414D-830D-BC5445049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7734" y="-1230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BE26B-A9E7-46D7-BB89-BC12ABE2E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353312"/>
            <a:ext cx="11570213" cy="6504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BCEAB-BC29-4929-AED4-AEE4051E7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9439" y="147917"/>
            <a:ext cx="7486426" cy="73152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 Got a Lot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4945" y="825246"/>
            <a:ext cx="4114158" cy="511185"/>
          </a:xfrm>
        </p:spPr>
        <p:txBody>
          <a:bodyPr>
            <a:normAutofit fontScale="25000" lnSpcReduction="20000"/>
          </a:bodyPr>
          <a:lstStyle/>
          <a:p>
            <a:r>
              <a:rPr lang="en-US" sz="9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Read, You Read Story</a:t>
            </a:r>
            <a:endParaRPr lang="en-US" sz="9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8C16C7-AA2F-48D9-AD60-C9DECA86F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3745" y="-12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0318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89226E-AA09-4C1A-A24C-2196063DC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33377"/>
            <a:ext cx="10004798" cy="56246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885" y="0"/>
            <a:ext cx="7189347" cy="1449500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 to Abram, “Go.”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9C0ACB-5C53-48C3-8A9B-EC964BF29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1039" y="-122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A17B12-9A13-47D0-A4FF-3A4870DE2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6" y="440372"/>
            <a:ext cx="7647514" cy="5977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980" y="830423"/>
            <a:ext cx="5489511" cy="3023119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Abram had a lot.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an ox. 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46CEEF-0FBF-4F12-9DDE-0E87F5340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331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13019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540" y="518709"/>
            <a:ext cx="9906000" cy="145255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had a lot of dogs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71481D-F858-4EE3-BA6F-369699DFE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6"/>
          <a:stretch/>
        </p:blipFill>
        <p:spPr>
          <a:xfrm>
            <a:off x="193129" y="2243806"/>
            <a:ext cx="11805742" cy="329857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693750-72F5-450B-BD57-AFF9C8FC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15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1323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11148</TotalTime>
  <Words>535</Words>
  <Application>Microsoft Office PowerPoint</Application>
  <PresentationFormat>Widescreen</PresentationFormat>
  <Paragraphs>79</Paragraphs>
  <Slides>41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Microsoft New Tai Lue</vt:lpstr>
      <vt:lpstr>Office Theme</vt:lpstr>
      <vt:lpstr>1.4   Story: Lot Got a Lot</vt:lpstr>
      <vt:lpstr>PowerPoint Presentation</vt:lpstr>
      <vt:lpstr>New Words to Read</vt:lpstr>
      <vt:lpstr>Rule Breakers (Read and Spell)</vt:lpstr>
      <vt:lpstr>Sight Words</vt:lpstr>
      <vt:lpstr>Lot Got a 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95</cp:revision>
  <dcterms:created xsi:type="dcterms:W3CDTF">2020-11-12T04:52:47Z</dcterms:created>
  <dcterms:modified xsi:type="dcterms:W3CDTF">2022-02-26T16:24:07Z</dcterms:modified>
</cp:coreProperties>
</file>