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1" r:id="rId2"/>
    <p:sldId id="257" r:id="rId3"/>
    <p:sldId id="278" r:id="rId4"/>
    <p:sldId id="508" r:id="rId5"/>
    <p:sldId id="548" r:id="rId6"/>
    <p:sldId id="505" r:id="rId7"/>
    <p:sldId id="279" r:id="rId8"/>
    <p:sldId id="564" r:id="rId9"/>
    <p:sldId id="476" r:id="rId10"/>
    <p:sldId id="519" r:id="rId11"/>
    <p:sldId id="589" r:id="rId12"/>
    <p:sldId id="280" r:id="rId13"/>
    <p:sldId id="555" r:id="rId14"/>
    <p:sldId id="304" r:id="rId15"/>
    <p:sldId id="399" r:id="rId16"/>
    <p:sldId id="281" r:id="rId17"/>
    <p:sldId id="478" r:id="rId18"/>
    <p:sldId id="287" r:id="rId19"/>
    <p:sldId id="587" r:id="rId20"/>
    <p:sldId id="542" r:id="rId21"/>
    <p:sldId id="590" r:id="rId22"/>
    <p:sldId id="541" r:id="rId23"/>
    <p:sldId id="470" r:id="rId24"/>
    <p:sldId id="443" r:id="rId25"/>
    <p:sldId id="591" r:id="rId26"/>
    <p:sldId id="579" r:id="rId2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B2"/>
    <a:srgbClr val="1506D4"/>
    <a:srgbClr val="FE9202"/>
    <a:srgbClr val="2E6CBE"/>
    <a:srgbClr val="FFFFFF"/>
    <a:srgbClr val="ED7D31"/>
    <a:srgbClr val="99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547" autoAdjust="0"/>
    <p:restoredTop sz="94280" autoAdjust="0"/>
  </p:normalViewPr>
  <p:slideViewPr>
    <p:cSldViewPr snapToGrid="0">
      <p:cViewPr varScale="1">
        <p:scale>
          <a:sx n="78" d="100"/>
          <a:sy n="78" d="100"/>
        </p:scale>
        <p:origin x="84" y="786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0.m4a"/><Relationship Id="rId7" Type="http://schemas.microsoft.com/office/2007/relationships/hdphoto" Target="../media/hdphoto1.wdp"/><Relationship Id="rId2" Type="http://schemas.microsoft.com/office/2007/relationships/media" Target="../media/media19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openxmlformats.org/officeDocument/2006/relationships/image" Target="../media/image5.wm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0" y="53049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821F8-4937-FE45-85D6-D8F7F18506A1}"/>
              </a:ext>
            </a:extLst>
          </p:cNvPr>
          <p:cNvSpPr/>
          <p:nvPr/>
        </p:nvSpPr>
        <p:spPr>
          <a:xfrm>
            <a:off x="0" y="494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EEA79-5243-D74D-909E-168BA5E19AAD}"/>
              </a:ext>
            </a:extLst>
          </p:cNvPr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3974E-D50E-9C4D-B9B8-7ABD8676D831}"/>
              </a:ext>
            </a:extLst>
          </p:cNvPr>
          <p:cNvCxnSpPr>
            <a:cxnSpLocks/>
          </p:cNvCxnSpPr>
          <p:nvPr/>
        </p:nvCxnSpPr>
        <p:spPr>
          <a:xfrm>
            <a:off x="0" y="1830606"/>
            <a:ext cx="9144000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735316" y="2600131"/>
            <a:ext cx="4184085" cy="11503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4D293-206C-4407-9B39-D74A3875B002}"/>
              </a:ext>
            </a:extLst>
          </p:cNvPr>
          <p:cNvSpPr txBox="1"/>
          <p:nvPr/>
        </p:nvSpPr>
        <p:spPr>
          <a:xfrm>
            <a:off x="4166103" y="450038"/>
            <a:ext cx="462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43. Jesus Appears to Thomas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../../01_SyllableBible/IVANSdrawings/ImagesForReadWithMeBible/FINAL_sent_to_FreeBibleImages_300dpi/44_48_JesusIsAlive_and_COVER/46B_DoubtingThomasBelieves.jpg">
            <a:extLst>
              <a:ext uri="{FF2B5EF4-FFF2-40B4-BE49-F238E27FC236}">
                <a16:creationId xmlns:a16="http://schemas.microsoft.com/office/drawing/2014/main" id="{C2927E76-F533-47DB-B643-FC2ACC2077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9" y="1973403"/>
            <a:ext cx="2697574" cy="330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3DCAF4-9686-4D29-921E-FBE6FCAF04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3138" y="-114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>
                <a:latin typeface="Century Gothic" panose="020B0502020202020204" pitchFamily="34" charset="0"/>
              </a:rPr>
              <a:t>ause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because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E7BED2-45E4-4D76-B4F0-888D40C876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19300" y="-1158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650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ieve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A9D17A-9D36-486D-B08A-55BF936E95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2200" y="-1158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173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Tho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  as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Thomas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9485B0-4F6A-44AF-942E-6C9DC53A5C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0900" y="-1167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443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2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to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into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4E6314-16F5-483F-839A-8C1D3C3F13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8200" y="-11661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506D4"/>
                </a:solidFill>
                <a:latin typeface="Century Gothic" panose="020B0502020202020204" pitchFamily="34" charset="0"/>
              </a:rPr>
              <a:t>e</a:t>
            </a:r>
            <a:endParaRPr lang="en-US" sz="7400" dirty="0">
              <a:solidFill>
                <a:srgbClr val="1506D4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  ci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ple</a:t>
            </a:r>
            <a:r>
              <a:rPr lang="en-US" sz="8000" dirty="0" err="1">
                <a:latin typeface="Century Gothic" panose="020B0502020202020204" pitchFamily="34" charset="0"/>
              </a:rPr>
              <a:t>s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DEDA9A-FEA9-4307-AF64-D9F516EAD4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9300" y="-1167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322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doubt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doubting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CBC150-945B-4334-A2F3-F19782958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400" y="-1158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709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223249" y="-919981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F4A5C-D522-4534-8B03-103BD1CD9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5418" y="-10122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lock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locked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CA9BE0-8509-4FAC-A20B-E5A57D07A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4700" y="-1166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489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bless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blessed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630458-9B1E-47B5-A55B-B672EA1034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400" y="-1158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247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appear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appeared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C0BD29-DB43-424F-935B-62158C2DCD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6600" y="-1158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32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58772" y="-128783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3785" y="-11420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fing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fingers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-888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754C2A-9E29-447E-A45D-7F8643672F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6900" y="-1168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47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857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head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ahead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-888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9F9B58-5FEC-4FBF-A198-99EF8ABAD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-1165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684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5714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ap  pear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appear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-888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52F66D-3998-4369-8DAE-47D8FCE466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5800" y="-11557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1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  l</a:t>
            </a:r>
            <a:r>
              <a:rPr lang="en-US" sz="8000" dirty="0">
                <a:latin typeface="Century Gothic" panose="020B0502020202020204" pitchFamily="34" charset="0"/>
              </a:rPr>
              <a:t>ess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unless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8AB12E-80D2-4FFB-B1B5-2F531419E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3346" y="-1166917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F6ADE7-3A85-4B81-96EE-6B6CCB66B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33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 p</a:t>
            </a:r>
            <a:r>
              <a:rPr lang="en-US" sz="8000" dirty="0">
                <a:latin typeface="Century Gothic" panose="020B0502020202020204" pitchFamily="34" charset="0"/>
              </a:rPr>
              <a:t>ear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appear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60ACF3-B4E6-49FE-BFD9-0D8A3D75A9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0100" y="-1167390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81F6B8-8276-4080-93D6-6F8C7A96ED1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192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 c</a:t>
            </a:r>
            <a:r>
              <a:rPr lang="en-US" sz="8000" dirty="0">
                <a:latin typeface="Century Gothic" panose="020B0502020202020204" pitchFamily="34" charset="0"/>
              </a:rPr>
              <a:t>i  </a:t>
            </a:r>
            <a:r>
              <a:rPr lang="en-US" sz="8000" dirty="0" err="1">
                <a:latin typeface="Century Gothic" panose="020B0502020202020204" pitchFamily="34" charset="0"/>
              </a:rPr>
              <a:t>ples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0AC206-60E6-4CAD-AE08-D8D26BD8EF6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1E1261-4F0C-4537-B038-F8F2F325A5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4400" y="-11745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661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la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later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A934D3-E9F6-4E0B-A32D-670CA069ED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0600" y="-11711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2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9363BE-F745-4780-8590-1A0EBD5EF1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93900" y="-1162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14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60836</TotalTime>
  <Words>205</Words>
  <Application>Microsoft Office PowerPoint</Application>
  <PresentationFormat>On-screen Show (16:10)</PresentationFormat>
  <Paragraphs>86</Paragraphs>
  <Slides>26</Slides>
  <Notes>0</Notes>
  <HiddenSlides>0</HiddenSlides>
  <MMClips>35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Anteater Words</vt:lpstr>
      <vt:lpstr>PowerPoint Presentation</vt:lpstr>
      <vt:lpstr>Turtle Words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641</cp:revision>
  <dcterms:created xsi:type="dcterms:W3CDTF">2017-01-10T01:35:56Z</dcterms:created>
  <dcterms:modified xsi:type="dcterms:W3CDTF">2019-07-14T04:33:10Z</dcterms:modified>
</cp:coreProperties>
</file>