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91" r:id="rId2"/>
    <p:sldId id="257" r:id="rId3"/>
    <p:sldId id="278" r:id="rId4"/>
    <p:sldId id="385" r:id="rId5"/>
    <p:sldId id="395" r:id="rId6"/>
    <p:sldId id="397" r:id="rId7"/>
    <p:sldId id="414" r:id="rId8"/>
    <p:sldId id="439" r:id="rId9"/>
    <p:sldId id="438" r:id="rId10"/>
    <p:sldId id="437" r:id="rId11"/>
    <p:sldId id="442" r:id="rId12"/>
    <p:sldId id="441" r:id="rId13"/>
    <p:sldId id="279" r:id="rId14"/>
    <p:sldId id="409" r:id="rId15"/>
    <p:sldId id="443" r:id="rId16"/>
    <p:sldId id="444" r:id="rId17"/>
    <p:sldId id="280" r:id="rId18"/>
    <p:sldId id="445" r:id="rId19"/>
    <p:sldId id="450" r:id="rId20"/>
    <p:sldId id="419" r:id="rId21"/>
    <p:sldId id="281" r:id="rId22"/>
    <p:sldId id="430" r:id="rId23"/>
    <p:sldId id="446" r:id="rId24"/>
    <p:sldId id="401" r:id="rId25"/>
    <p:sldId id="452" r:id="rId26"/>
    <p:sldId id="287" r:id="rId27"/>
    <p:sldId id="349" r:id="rId28"/>
    <p:sldId id="366" r:id="rId29"/>
    <p:sldId id="389" r:id="rId30"/>
    <p:sldId id="425" r:id="rId31"/>
    <p:sldId id="363" r:id="rId32"/>
    <p:sldId id="449" r:id="rId33"/>
    <p:sldId id="448" r:id="rId34"/>
    <p:sldId id="304" r:id="rId35"/>
    <p:sldId id="399" r:id="rId36"/>
    <p:sldId id="301" r:id="rId37"/>
    <p:sldId id="368" r:id="rId38"/>
    <p:sldId id="436" r:id="rId39"/>
    <p:sldId id="451" r:id="rId4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2E6CBE"/>
    <a:srgbClr val="FFFFFF"/>
    <a:srgbClr val="ED7D31"/>
    <a:srgbClr val="1414B2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40" autoAdjust="0"/>
    <p:restoredTop sz="94280" autoAdjust="0"/>
  </p:normalViewPr>
  <p:slideViewPr>
    <p:cSldViewPr snapToGrid="0">
      <p:cViewPr varScale="1">
        <p:scale>
          <a:sx n="66" d="100"/>
          <a:sy n="66" d="100"/>
        </p:scale>
        <p:origin x="90" y="1176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5.m4a"/><Relationship Id="rId7" Type="http://schemas.openxmlformats.org/officeDocument/2006/relationships/image" Target="../media/image6.wmf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8.m4a"/><Relationship Id="rId7" Type="http://schemas.openxmlformats.org/officeDocument/2006/relationships/image" Target="../media/image4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8.m4a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1.m4a"/><Relationship Id="rId7" Type="http://schemas.microsoft.com/office/2007/relationships/hdphoto" Target="../media/hdphoto1.wdp"/><Relationship Id="rId2" Type="http://schemas.microsoft.com/office/2007/relationships/media" Target="../media/media30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9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audio" Target="../media/media43.m4a"/><Relationship Id="rId5" Type="http://schemas.microsoft.com/office/2007/relationships/media" Target="../media/media43.m4a"/><Relationship Id="rId4" Type="http://schemas.openxmlformats.org/officeDocument/2006/relationships/audio" Target="../media/media42.mp3"/><Relationship Id="rId9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131630" y="2600131"/>
            <a:ext cx="4413482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3348160" y="699770"/>
            <a:ext cx="561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22. The Lost Sheep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919814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JesusTheLostSheep">
            <a:extLst>
              <a:ext uri="{FF2B5EF4-FFF2-40B4-BE49-F238E27FC236}">
                <a16:creationId xmlns:a16="http://schemas.microsoft.com/office/drawing/2014/main" id="{945886A5-EE79-46BF-91D9-2496EDD05CA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4814" r="4891"/>
          <a:stretch/>
        </p:blipFill>
        <p:spPr bwMode="auto">
          <a:xfrm>
            <a:off x="986570" y="2038091"/>
            <a:ext cx="2579597" cy="3215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6A38AC-D8B5-4E13-B390-6D8DA1D7A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7206" y="-1236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tand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understand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101C3-78D3-F045-A757-03EEE6118C9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CE6A2E-F2D9-4AA1-829E-3D9D7865CF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4627" y="-1161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888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she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</a:t>
            </a:r>
            <a:r>
              <a:rPr lang="en-US" sz="8000" dirty="0">
                <a:latin typeface="Century Gothic" panose="020B0502020202020204" pitchFamily="34" charset="0"/>
              </a:rPr>
              <a:t>erd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shepherd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101C3-78D3-F045-A757-03EEE6118C9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CA08C2-E0A5-4320-8A3A-DCA46E995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7206" y="-1268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36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mou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ains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mountains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101C3-78D3-F045-A757-03EEE6118C9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CB24B2-49A1-42A1-8529-0E20273212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3433" y="-1064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117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FA9AA9-107E-4CFB-AFFC-61ACF2384A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2615" y="-1032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33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j</a:t>
            </a:r>
            <a:r>
              <a:rPr lang="en-US" sz="8000" dirty="0" err="1">
                <a:latin typeface="Century Gothic" panose="020B0502020202020204" pitchFamily="34" charset="0"/>
              </a:rPr>
              <a:t>oice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rejoice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99935A-2944-4188-80CA-784F1B27AE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8967" y="-11149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52B21A-59D8-4C21-A21C-4B4523AE10E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7665" y="-1114939"/>
            <a:ext cx="48222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28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w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ish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Jewish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588C36-D565-43F4-A057-7F1DAB5650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8024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06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sto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story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409B27-9B8C-48CC-B722-32F813F083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0035" y="-1139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01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403093" y="849299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3405" y="5815406"/>
            <a:ext cx="812800" cy="812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4267" y="-15097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hea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DAA755-B925-4EFB-A106-4EC669E37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2048" y="-1064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429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3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tle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little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F55893-A146-4479-9CC0-1EBF7E4AD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4627" y="-1141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649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grum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ble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grumble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A42394-4FA8-4103-8EE8-B1D8E6291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-1927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49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unde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st</a:t>
            </a:r>
            <a:r>
              <a:rPr lang="en-US" sz="8000" dirty="0">
                <a:latin typeface="Century Gothic" panose="020B0502020202020204" pitchFamily="34" charset="0"/>
              </a:rPr>
              <a:t>and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understand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B49361-A356-431C-A9C4-B95F81734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8525" y="-1141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873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stor</a:t>
            </a:r>
            <a:r>
              <a:rPr lang="en-US" sz="8000" u="sng" dirty="0">
                <a:latin typeface="Century Gothic" panose="020B0502020202020204" pitchFamily="34" charset="0"/>
              </a:rPr>
              <a:t>  </a:t>
            </a:r>
            <a:r>
              <a:rPr lang="en-US" sz="8000" u="sng" dirty="0" err="1">
                <a:latin typeface="Century Gothic" panose="020B0502020202020204" pitchFamily="34" charset="0"/>
              </a:rPr>
              <a:t>i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stories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BC9C79-21F2-5B47-8CF0-DEA0893229C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575379-5302-4AF7-A322-F40E66BBD4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7081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lead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leaders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D8C40-72FC-7245-854D-C63EBCD0C07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82CA9A-751B-4A4F-AA31-6577784CD9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8024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  </a:t>
            </a:r>
            <a:r>
              <a:rPr lang="en-US" sz="8000" i="1" dirty="0" err="1">
                <a:latin typeface="Century Gothic" panose="020B0502020202020204" pitchFamily="34" charset="0"/>
              </a:rPr>
              <a:t>n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sinners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83C2E7-B12F-46C1-9B32-FAF9EF4D31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6138" y="-1148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Jew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ish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Jewish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A498F-BE92-084B-A7E8-02E97C2B3E5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ED4F84-C84B-4F8C-BE8F-7DC0A6FDC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7081" y="-1141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087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happi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ness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happiness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F13EAD-94C9-43F8-B537-663EC5815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8275" y="-1145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wel</a:t>
            </a:r>
            <a:r>
              <a:rPr lang="en-US" sz="8000" u="sng" dirty="0">
                <a:latin typeface="Century Gothic" panose="020B0502020202020204" pitchFamily="34" charset="0"/>
              </a:rPr>
              <a:t>  </a:t>
            </a:r>
            <a:r>
              <a:rPr lang="en-US" sz="8000" u="sng" dirty="0" err="1">
                <a:latin typeface="Century Gothic" panose="020B0502020202020204" pitchFamily="34" charset="0"/>
              </a:rPr>
              <a:t>com</a:t>
            </a:r>
            <a:r>
              <a:rPr lang="en-US" sz="8000" b="1" u="sng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welcomed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EB0340-A1DF-48AF-9D69-86C03B2277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110" y="-2855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44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grum</a:t>
            </a:r>
            <a:r>
              <a:rPr lang="en-US" sz="8000" u="sng" dirty="0">
                <a:latin typeface="Century Gothic" panose="020B0502020202020204" pitchFamily="34" charset="0"/>
              </a:rPr>
              <a:t>  bl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grumbled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6C2ABD-2F9B-486B-950A-F30BAAD72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1797" y="-1119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81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473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under  stand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understand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F6B1AC-21DC-48EF-8291-596C18062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0441" y="-2088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3333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8976" y="-219206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way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6CB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077CD-2284-364C-934C-CBC49CD550D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4A2724-7822-4124-83DD-C84E7628A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9218" y="-1150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</a:t>
            </a:r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els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angels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6CB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3D814A-FD6D-43F2-903B-EC0F15E15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0286" y="-10686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78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neigh</a:t>
            </a:r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bors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neighbors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6CB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90F8FA-F1B9-4584-A8C0-9079E0F0A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2299" y="-1161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14449" y="2814594"/>
            <a:ext cx="6229351" cy="125012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until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2972B-D588-8A48-AAAB-AF44CE60C9C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35CD18-7E6D-4632-B545-799880971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0102" y="-952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 err="1">
                <a:latin typeface="Century Gothic" panose="020B0502020202020204" pitchFamily="34" charset="0"/>
              </a:rPr>
              <a:t>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8820151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sinners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B10F9-64CF-7E4A-8F3E-AA42F41AC00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314659-A1F3-42C4-AA17-8E3C7B47E9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3558" y="-1103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we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ome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welcome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632741-D59B-4288-82FB-9FDDCF9437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0854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31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sorry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101C3-78D3-F045-A757-03EEE6118C9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F51AE9-3FF8-4A06-A59E-AF916224F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0728" y="-1103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753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i  ness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happiness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101C3-78D3-F045-A757-03EEE6118C9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9E68E8-3582-4EA5-9913-2EF12C3FA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1797" y="-1161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19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wander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101C3-78D3-F045-A757-03EEE6118C9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FAE0D1-B3D6-48CD-B871-F4CE7F9A2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0161" y="-1132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1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55878</TotalTime>
  <Words>266</Words>
  <Application>Microsoft Office PowerPoint</Application>
  <PresentationFormat>On-screen Show (16:10)</PresentationFormat>
  <Paragraphs>118</Paragraphs>
  <Slides>39</Slides>
  <Notes>0</Notes>
  <HiddenSlides>0</HiddenSlides>
  <MMClips>51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Turtle Words</vt:lpstr>
      <vt:lpstr>PowerPoint Presentation</vt:lpstr>
      <vt:lpstr>PowerPoint Presentation</vt:lpstr>
      <vt:lpstr>Hamster Words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Anteater Words</vt:lpstr>
      <vt:lpstr>PowerPoint Presentation</vt:lpstr>
      <vt:lpstr>Other Syllable Divisions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561</cp:revision>
  <dcterms:created xsi:type="dcterms:W3CDTF">2017-01-10T01:35:56Z</dcterms:created>
  <dcterms:modified xsi:type="dcterms:W3CDTF">2019-02-21T17:57:44Z</dcterms:modified>
</cp:coreProperties>
</file>