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4" r:id="rId2"/>
    <p:sldId id="381" r:id="rId3"/>
    <p:sldId id="382" r:id="rId4"/>
    <p:sldId id="296" r:id="rId5"/>
    <p:sldId id="297" r:id="rId6"/>
    <p:sldId id="328" r:id="rId7"/>
    <p:sldId id="329" r:id="rId8"/>
    <p:sldId id="330" r:id="rId9"/>
    <p:sldId id="383" r:id="rId10"/>
    <p:sldId id="301" r:id="rId11"/>
    <p:sldId id="303" r:id="rId12"/>
    <p:sldId id="342" r:id="rId13"/>
    <p:sldId id="349" r:id="rId14"/>
    <p:sldId id="343" r:id="rId15"/>
    <p:sldId id="384" r:id="rId16"/>
    <p:sldId id="308" r:id="rId17"/>
    <p:sldId id="350" r:id="rId18"/>
    <p:sldId id="351" r:id="rId19"/>
    <p:sldId id="352" r:id="rId20"/>
    <p:sldId id="361" r:id="rId21"/>
    <p:sldId id="385" r:id="rId22"/>
    <p:sldId id="331" r:id="rId23"/>
    <p:sldId id="325" r:id="rId24"/>
    <p:sldId id="332" r:id="rId25"/>
    <p:sldId id="333" r:id="rId26"/>
    <p:sldId id="335" r:id="rId27"/>
    <p:sldId id="362" r:id="rId28"/>
    <p:sldId id="386" r:id="rId29"/>
    <p:sldId id="363" r:id="rId30"/>
    <p:sldId id="364" r:id="rId31"/>
    <p:sldId id="365" r:id="rId32"/>
    <p:sldId id="366" r:id="rId33"/>
    <p:sldId id="367" r:id="rId34"/>
    <p:sldId id="368" r:id="rId35"/>
    <p:sldId id="387" r:id="rId36"/>
    <p:sldId id="369" r:id="rId37"/>
    <p:sldId id="370" r:id="rId38"/>
    <p:sldId id="371" r:id="rId39"/>
    <p:sldId id="372" r:id="rId40"/>
    <p:sldId id="373" r:id="rId41"/>
    <p:sldId id="374" r:id="rId42"/>
    <p:sldId id="388" r:id="rId43"/>
    <p:sldId id="389" r:id="rId44"/>
    <p:sldId id="375" r:id="rId45"/>
    <p:sldId id="376" r:id="rId46"/>
    <p:sldId id="390" r:id="rId47"/>
    <p:sldId id="377" r:id="rId48"/>
    <p:sldId id="378" r:id="rId49"/>
    <p:sldId id="379" r:id="rId50"/>
    <p:sldId id="392" r:id="rId51"/>
    <p:sldId id="380" r:id="rId52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448" autoAdjust="0"/>
    <p:restoredTop sz="94280" autoAdjust="0"/>
  </p:normalViewPr>
  <p:slideViewPr>
    <p:cSldViewPr snapToGrid="0">
      <p:cViewPr varScale="1">
        <p:scale>
          <a:sx n="104" d="100"/>
          <a:sy n="104" d="100"/>
        </p:scale>
        <p:origin x="200" y="133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jpg"/><Relationship Id="rId5" Type="http://schemas.openxmlformats.org/officeDocument/2006/relationships/image" Target="../media/image1.tiff"/><Relationship Id="rId4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33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6.m4a"/><Relationship Id="rId2" Type="http://schemas.microsoft.com/office/2007/relationships/media" Target="../media/media35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7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9.m4a"/><Relationship Id="rId2" Type="http://schemas.microsoft.com/office/2007/relationships/media" Target="../media/media38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40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2.m4a"/><Relationship Id="rId2" Type="http://schemas.microsoft.com/office/2007/relationships/media" Target="../media/media41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3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6.m4a"/><Relationship Id="rId2" Type="http://schemas.microsoft.com/office/2007/relationships/media" Target="../media/media45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7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49.m4a"/><Relationship Id="rId2" Type="http://schemas.microsoft.com/office/2007/relationships/media" Target="../media/media48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0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52.m4a"/><Relationship Id="rId2" Type="http://schemas.microsoft.com/office/2007/relationships/media" Target="../media/media51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3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56.m4a"/><Relationship Id="rId2" Type="http://schemas.microsoft.com/office/2007/relationships/media" Target="../media/media55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58.m4a"/><Relationship Id="rId2" Type="http://schemas.microsoft.com/office/2007/relationships/media" Target="../media/media57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9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0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1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63.m4a"/><Relationship Id="rId2" Type="http://schemas.microsoft.com/office/2007/relationships/media" Target="../media/media62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64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6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68.m4a"/><Relationship Id="rId2" Type="http://schemas.microsoft.com/office/2007/relationships/media" Target="../media/media67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0.m4a"/><Relationship Id="rId7" Type="http://schemas.openxmlformats.org/officeDocument/2006/relationships/slideLayout" Target="../slideLayouts/slideLayout2.xml"/><Relationship Id="rId2" Type="http://schemas.microsoft.com/office/2007/relationships/media" Target="../media/media69.m4a"/><Relationship Id="rId1" Type="http://schemas.openxmlformats.org/officeDocument/2006/relationships/audio" Target="NULL" TargetMode="External"/><Relationship Id="rId6" Type="http://schemas.microsoft.com/office/2007/relationships/media" Target="../media/media73.m4a"/><Relationship Id="rId5" Type="http://schemas.microsoft.com/office/2007/relationships/media" Target="../media/media72.m4a"/><Relationship Id="rId4" Type="http://schemas.microsoft.com/office/2007/relationships/media" Target="../media/media71.m4a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75.m4a"/><Relationship Id="rId2" Type="http://schemas.microsoft.com/office/2007/relationships/media" Target="../media/media74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8.m4a"/><Relationship Id="rId4" Type="http://schemas.microsoft.com/office/2007/relationships/media" Target="../media/media7.m4a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77.m4a"/><Relationship Id="rId2" Type="http://schemas.microsoft.com/office/2007/relationships/media" Target="../media/media76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8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81.mp3"/><Relationship Id="rId1" Type="http://schemas.microsoft.com/office/2007/relationships/media" Target="../media/media8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microsoft.com/office/2007/relationships/media" Target="../media/media82.m4a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3.mp3"/><Relationship Id="rId1" Type="http://schemas.openxmlformats.org/officeDocument/2006/relationships/audio" Target="NULL" TargetMode="Externa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8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4.mp3"/><Relationship Id="rId1" Type="http://schemas.microsoft.com/office/2007/relationships/media" Target="../media/media84.mp3"/><Relationship Id="rId6" Type="http://schemas.openxmlformats.org/officeDocument/2006/relationships/audio" Target="../media/media86.m4a"/><Relationship Id="rId5" Type="http://schemas.microsoft.com/office/2007/relationships/media" Target="../media/media86.m4a"/><Relationship Id="rId4" Type="http://schemas.openxmlformats.org/officeDocument/2006/relationships/audio" Target="../media/media85.mp3"/><Relationship Id="rId9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../media/media87.mp3"/><Relationship Id="rId1" Type="http://schemas.microsoft.com/office/2007/relationships/media" Target="../media/media87.mp3"/><Relationship Id="rId6" Type="http://schemas.openxmlformats.org/officeDocument/2006/relationships/slideLayout" Target="../slideLayouts/slideLayout2.xml"/><Relationship Id="rId5" Type="http://schemas.microsoft.com/office/2007/relationships/media" Target="../media/media89.m4a"/><Relationship Id="rId4" Type="http://schemas.microsoft.com/office/2007/relationships/media" Target="../media/media88.m4a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8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0.mp3"/><Relationship Id="rId1" Type="http://schemas.microsoft.com/office/2007/relationships/media" Target="../media/media90.mp3"/><Relationship Id="rId6" Type="http://schemas.microsoft.com/office/2007/relationships/media" Target="../media/media91.m4a"/><Relationship Id="rId5" Type="http://schemas.openxmlformats.org/officeDocument/2006/relationships/audio" Target="NULL" TargetMode="External"/><Relationship Id="rId4" Type="http://schemas.openxmlformats.org/officeDocument/2006/relationships/audio" Target="../media/media87.mp3"/><Relationship Id="rId9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8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0.mp3"/><Relationship Id="rId1" Type="http://schemas.microsoft.com/office/2007/relationships/media" Target="../media/media90.mp3"/><Relationship Id="rId6" Type="http://schemas.microsoft.com/office/2007/relationships/media" Target="../media/media92.m4a"/><Relationship Id="rId5" Type="http://schemas.openxmlformats.org/officeDocument/2006/relationships/audio" Target="NULL" TargetMode="External"/><Relationship Id="rId4" Type="http://schemas.openxmlformats.org/officeDocument/2006/relationships/audio" Target="../media/media87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microsoft.com/office/2007/relationships/media" Target="../media/media10.m4a"/><Relationship Id="rId7" Type="http://schemas.microsoft.com/office/2007/relationships/media" Target="../media/media14.m4a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microsoft.com/office/2007/relationships/media" Target="../media/media13.m4a"/><Relationship Id="rId5" Type="http://schemas.microsoft.com/office/2007/relationships/media" Target="../media/media12.m4a"/><Relationship Id="rId4" Type="http://schemas.microsoft.com/office/2007/relationships/media" Target="../media/media11.m4a"/><Relationship Id="rId9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audio" Target="../media/media94.mp3"/><Relationship Id="rId1" Type="http://schemas.microsoft.com/office/2007/relationships/media" Target="../media/media9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microsoft.com/office/2007/relationships/media" Target="../media/media95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microsoft.com/office/2007/relationships/media" Target="../media/media16.m4a"/><Relationship Id="rId7" Type="http://schemas.microsoft.com/office/2007/relationships/media" Target="../media/media20.m4a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microsoft.com/office/2007/relationships/media" Target="../media/media19.m4a"/><Relationship Id="rId5" Type="http://schemas.microsoft.com/office/2007/relationships/media" Target="../media/media18.m4a"/><Relationship Id="rId4" Type="http://schemas.microsoft.com/office/2007/relationships/media" Target="../media/media17.m4a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25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29940CE-64DE-4DB5-BBDE-EFDB739E3B98}"/>
              </a:ext>
            </a:extLst>
          </p:cNvPr>
          <p:cNvSpPr/>
          <p:nvPr/>
        </p:nvSpPr>
        <p:spPr>
          <a:xfrm>
            <a:off x="-74777" y="3420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97931C-2590-4E72-947F-238F71A7CF5D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2235B9C0-6E0A-4D02-AC56-965105D7C21E}"/>
              </a:ext>
            </a:extLst>
          </p:cNvPr>
          <p:cNvSpPr txBox="1">
            <a:spLocks/>
          </p:cNvSpPr>
          <p:nvPr/>
        </p:nvSpPr>
        <p:spPr>
          <a:xfrm>
            <a:off x="4900427" y="2965002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EAC64-0938-4A3E-9772-634F99892F88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ECF78A-F4FA-4992-B83F-B8137ADAA63D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9FCD49-F544-4ABD-AFB1-6393225A6299}"/>
              </a:ext>
            </a:extLst>
          </p:cNvPr>
          <p:cNvSpPr txBox="1"/>
          <p:nvPr/>
        </p:nvSpPr>
        <p:spPr>
          <a:xfrm>
            <a:off x="6089956" y="1313219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05188E-1776-46C6-AE24-296B35FE8E21}"/>
              </a:ext>
            </a:extLst>
          </p:cNvPr>
          <p:cNvCxnSpPr>
            <a:cxnSpLocks/>
          </p:cNvCxnSpPr>
          <p:nvPr/>
        </p:nvCxnSpPr>
        <p:spPr>
          <a:xfrm>
            <a:off x="256478" y="1900670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9BE3582-1A06-4186-8D5B-51E2D9337AD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570" y="2055164"/>
            <a:ext cx="1826227" cy="2203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F2C22B-9BD5-4F03-A142-E58ECAB1E2F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5" y="2021033"/>
            <a:ext cx="2291241" cy="3225009"/>
          </a:xfrm>
          <a:prstGeom prst="rect">
            <a:avLst/>
          </a:prstGeom>
        </p:spPr>
      </p:pic>
      <p:pic>
        <p:nvPicPr>
          <p:cNvPr id="28" name="1.4.WiseMenGive">
            <a:hlinkClick r:id="" action="ppaction://media"/>
            <a:extLst>
              <a:ext uri="{FF2B5EF4-FFF2-40B4-BE49-F238E27FC236}">
                <a16:creationId xmlns:a16="http://schemas.microsoft.com/office/drawing/2014/main" id="{3772F1F6-67A0-46C2-BDD7-5705CAC659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2" end="188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5502" y="6020633"/>
            <a:ext cx="812800" cy="812800"/>
          </a:xfrm>
          <a:prstGeom prst="rect">
            <a:avLst/>
          </a:prstGeom>
        </p:spPr>
      </p:pic>
      <p:pic>
        <p:nvPicPr>
          <p:cNvPr id="29" name="2.Part1SyllableCharts">
            <a:hlinkClick r:id="" action="ppaction://media"/>
            <a:extLst>
              <a:ext uri="{FF2B5EF4-FFF2-40B4-BE49-F238E27FC236}">
                <a16:creationId xmlns:a16="http://schemas.microsoft.com/office/drawing/2014/main" id="{8F0229FE-3CF2-493A-8AC4-E21C2ABB89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34" end="402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89318" y="5930003"/>
            <a:ext cx="812800" cy="8128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6188B60-0D5A-4F68-9F8C-9BE308F2DF54}"/>
              </a:ext>
            </a:extLst>
          </p:cNvPr>
          <p:cNvSpPr/>
          <p:nvPr/>
        </p:nvSpPr>
        <p:spPr>
          <a:xfrm>
            <a:off x="7995718" y="4502961"/>
            <a:ext cx="864498" cy="709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C1332F-09BD-4B1E-B84D-65CA2BDF05B3}"/>
              </a:ext>
            </a:extLst>
          </p:cNvPr>
          <p:cNvSpPr txBox="1"/>
          <p:nvPr/>
        </p:nvSpPr>
        <p:spPr>
          <a:xfrm>
            <a:off x="150313" y="616807"/>
            <a:ext cx="8657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4. Wise Men Give Gifts to Jesus</a:t>
            </a:r>
          </a:p>
        </p:txBody>
      </p:sp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3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1" grpId="0"/>
      <p:bldP spid="24" grpId="0"/>
      <p:bldP spid="30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1FD1685-462B-4718-8293-E129870C8D8E}"/>
              </a:ext>
            </a:extLst>
          </p:cNvPr>
          <p:cNvSpPr txBox="1">
            <a:spLocks/>
          </p:cNvSpPr>
          <p:nvPr/>
        </p:nvSpPr>
        <p:spPr>
          <a:xfrm>
            <a:off x="2877570" y="1408034"/>
            <a:ext cx="2662041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>
                <a:latin typeface="Century Gothic" panose="020B0502020202020204" pitchFamily="34" charset="0"/>
              </a:rPr>
              <a:t>w</a:t>
            </a:r>
            <a:r>
              <a:rPr lang="en-US" sz="5000" b="1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endParaRPr lang="en-US" sz="45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7A4AF0-0B1F-4E4F-9CF7-692F861BD7E3}"/>
              </a:ext>
            </a:extLst>
          </p:cNvPr>
          <p:cNvSpPr txBox="1">
            <a:spLocks/>
          </p:cNvSpPr>
          <p:nvPr/>
        </p:nvSpPr>
        <p:spPr>
          <a:xfrm>
            <a:off x="2877570" y="2825530"/>
            <a:ext cx="3205738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r>
              <a:rPr lang="en-US" sz="5000" dirty="0">
                <a:latin typeface="Century Gothic" panose="020B0502020202020204" pitchFamily="34" charset="0"/>
              </a:rPr>
              <a:t>                                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1A922-5814-4F39-BF6D-1EB56AB37CDE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DBFAA4-291E-4281-8A20-AF16BDA259A3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48410-6A51-4BCC-AA5E-25766BE5021C}"/>
              </a:ext>
            </a:extLst>
          </p:cNvPr>
          <p:cNvSpPr/>
          <p:nvPr/>
        </p:nvSpPr>
        <p:spPr>
          <a:xfrm>
            <a:off x="6867890" y="3887076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EBA244-1E46-4D74-9E77-272FB22942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4" end="118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8594" y="59441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build="p"/>
      <p:bldP spid="9" grpId="0" build="p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416061-5357-4F2C-8C42-766E42494E57}"/>
              </a:ext>
            </a:extLst>
          </p:cNvPr>
          <p:cNvSpPr txBox="1">
            <a:spLocks/>
          </p:cNvSpPr>
          <p:nvPr/>
        </p:nvSpPr>
        <p:spPr>
          <a:xfrm>
            <a:off x="3427260" y="1954911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ver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6731FB-7594-451B-991D-0E14FFE934B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DB5E7B-9A1C-4013-9DC0-127F17B9BD14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1_over">
            <a:hlinkClick r:id="" action="ppaction://media"/>
            <a:extLst>
              <a:ext uri="{FF2B5EF4-FFF2-40B4-BE49-F238E27FC236}">
                <a16:creationId xmlns:a16="http://schemas.microsoft.com/office/drawing/2014/main" id="{253363E1-3281-4BBC-A22D-28F94633D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8594" y="60031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uiExpand="1" build="p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2A664C-28DD-4B0E-80DF-BD0FCA354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592" y="2131061"/>
            <a:ext cx="4022816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Jer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u </a:t>
            </a:r>
            <a:r>
              <a:rPr lang="en-US" sz="5000" dirty="0" err="1">
                <a:latin typeface="Century Gothic" panose="020B0502020202020204" pitchFamily="34" charset="0"/>
              </a:rPr>
              <a:t>salem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95578B-F12A-407A-A288-71B5A0A15C0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3655D4-57FA-435D-9E62-6BB251BAF416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jerusalem">
            <a:hlinkClick r:id="" action="ppaction://media"/>
            <a:extLst>
              <a:ext uri="{FF2B5EF4-FFF2-40B4-BE49-F238E27FC236}">
                <a16:creationId xmlns:a16="http://schemas.microsoft.com/office/drawing/2014/main" id="{11471ADC-E3FE-4D80-9B64-095F74B495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5" end="239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4471" y="59579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uiExpand="1" build="p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A4867CA-2BCB-412F-887F-58D02C35A414}"/>
              </a:ext>
            </a:extLst>
          </p:cNvPr>
          <p:cNvSpPr txBox="1">
            <a:spLocks/>
          </p:cNvSpPr>
          <p:nvPr/>
        </p:nvSpPr>
        <p:spPr>
          <a:xfrm>
            <a:off x="3959711" y="2092910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>
                <a:latin typeface="Century Gothic" panose="020B0502020202020204" pitchFamily="34" charset="0"/>
              </a:rPr>
              <a:t>m</a:t>
            </a:r>
            <a:r>
              <a:rPr lang="en-US" sz="5000" b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>
                <a:latin typeface="Century Gothic" panose="020B0502020202020204" pitchFamily="34" charset="0"/>
              </a:rPr>
            </a:br>
            <a:br>
              <a:rPr lang="en-US" sz="500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495D1A-109C-418F-A0F5-E213979DF2CD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5F1DF0-88EE-4A1E-9B90-33D8A3481148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my">
            <a:hlinkClick r:id="" action="ppaction://media"/>
            <a:extLst>
              <a:ext uri="{FF2B5EF4-FFF2-40B4-BE49-F238E27FC236}">
                <a16:creationId xmlns:a16="http://schemas.microsoft.com/office/drawing/2014/main" id="{B675ABA0-47C3-4186-96BE-672C517BCA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" end="259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4994" y="59021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uiExpand="1" build="p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EE1237A-B338-4D80-B12B-62B12F9CE5AF}"/>
              </a:ext>
            </a:extLst>
          </p:cNvPr>
          <p:cNvSpPr txBox="1">
            <a:spLocks/>
          </p:cNvSpPr>
          <p:nvPr/>
        </p:nvSpPr>
        <p:spPr>
          <a:xfrm>
            <a:off x="3268902" y="3450639"/>
            <a:ext cx="274020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emp</a:t>
            </a:r>
            <a:r>
              <a:rPr lang="en-US" sz="5000" dirty="0">
                <a:latin typeface="Century Gothic" panose="020B0502020202020204" pitchFamily="34" charset="0"/>
              </a:rPr>
              <a:t> 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7B1621-9C31-4B10-8F4A-395D13F3256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2A8666-107F-4A6E-B741-B7DE25F571CC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71E2F5-ABA7-43EA-A005-3645E5A15DCE}"/>
              </a:ext>
            </a:extLst>
          </p:cNvPr>
          <p:cNvSpPr txBox="1">
            <a:spLocks/>
          </p:cNvSpPr>
          <p:nvPr/>
        </p:nvSpPr>
        <p:spPr>
          <a:xfrm>
            <a:off x="3508116" y="99636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Mar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12E9C72-8630-4447-8753-75CBE14124A0}"/>
              </a:ext>
            </a:extLst>
          </p:cNvPr>
          <p:cNvSpPr txBox="1">
            <a:spLocks/>
          </p:cNvSpPr>
          <p:nvPr/>
        </p:nvSpPr>
        <p:spPr>
          <a:xfrm>
            <a:off x="3201475" y="216287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might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21" name="1-Mary">
            <a:hlinkClick r:id="" action="ppaction://media"/>
            <a:extLst>
              <a:ext uri="{FF2B5EF4-FFF2-40B4-BE49-F238E27FC236}">
                <a16:creationId xmlns:a16="http://schemas.microsoft.com/office/drawing/2014/main" id="{95422C1C-88E0-4122-8277-B2A2BD349A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" end="1587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4994" y="6142075"/>
            <a:ext cx="812800" cy="812800"/>
          </a:xfrm>
          <a:prstGeom prst="rect">
            <a:avLst/>
          </a:prstGeom>
        </p:spPr>
      </p:pic>
      <p:pic>
        <p:nvPicPr>
          <p:cNvPr id="22" name="2-mighty">
            <a:hlinkClick r:id="" action="ppaction://media"/>
            <a:extLst>
              <a:ext uri="{FF2B5EF4-FFF2-40B4-BE49-F238E27FC236}">
                <a16:creationId xmlns:a16="http://schemas.microsoft.com/office/drawing/2014/main" id="{B863B0AB-C286-46AC-A817-1B22F1C988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19" end="827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9212" y="6095535"/>
            <a:ext cx="812800" cy="812800"/>
          </a:xfrm>
          <a:prstGeom prst="rect">
            <a:avLst/>
          </a:prstGeom>
        </p:spPr>
      </p:pic>
      <p:pic>
        <p:nvPicPr>
          <p:cNvPr id="23" name="3-empty">
            <a:hlinkClick r:id="" action="ppaction://media"/>
            <a:extLst>
              <a:ext uri="{FF2B5EF4-FFF2-40B4-BE49-F238E27FC236}">
                <a16:creationId xmlns:a16="http://schemas.microsoft.com/office/drawing/2014/main" id="{8FDF9027-ABBB-4863-BA6A-D0BC3D5671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423" end="16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7103" y="60955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70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4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110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6" grpId="0" build="p"/>
      <p:bldP spid="18" grpId="0" animBg="1"/>
      <p:bldP spid="19" grpId="0" build="p"/>
      <p:bldP spid="2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0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7A307B-AA06-48D5-BD1B-D9098A909491}"/>
              </a:ext>
            </a:extLst>
          </p:cNvPr>
          <p:cNvSpPr txBox="1">
            <a:spLocks/>
          </p:cNvSpPr>
          <p:nvPr/>
        </p:nvSpPr>
        <p:spPr>
          <a:xfrm>
            <a:off x="2451528" y="2944279"/>
            <a:ext cx="404021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>
                <a:latin typeface="Century Gothic" panose="020B0502020202020204" pitchFamily="34" charset="0"/>
              </a:rPr>
              <a:t>s</a:t>
            </a:r>
            <a:r>
              <a:rPr lang="en-US" sz="5000" b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>
                <a:latin typeface="Century Gothic" panose="020B0502020202020204" pitchFamily="34" charset="0"/>
              </a:rPr>
              <a:t>v</a:t>
            </a:r>
            <a:r>
              <a:rPr lang="en-US" sz="5000" b="1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534920-9E6F-4AD3-976B-8E10270CF8F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06A13B-1667-4427-A433-55B0417C2E48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9B88ACE-C241-4172-8AF4-E1C10DA4B640}"/>
              </a:ext>
            </a:extLst>
          </p:cNvPr>
          <p:cNvSpPr txBox="1">
            <a:spLocks/>
          </p:cNvSpPr>
          <p:nvPr/>
        </p:nvSpPr>
        <p:spPr>
          <a:xfrm>
            <a:off x="2451529" y="1435147"/>
            <a:ext cx="404021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13" name="1_take">
            <a:hlinkClick r:id="" action="ppaction://media"/>
            <a:extLst>
              <a:ext uri="{FF2B5EF4-FFF2-40B4-BE49-F238E27FC236}">
                <a16:creationId xmlns:a16="http://schemas.microsoft.com/office/drawing/2014/main" id="{EAD4B66A-DD5C-47F8-AE20-9E036550A6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8" end="576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1977" y="5947386"/>
            <a:ext cx="812800" cy="812800"/>
          </a:xfrm>
          <a:prstGeom prst="rect">
            <a:avLst/>
          </a:prstGeom>
        </p:spPr>
      </p:pic>
      <p:pic>
        <p:nvPicPr>
          <p:cNvPr id="14" name="2-save">
            <a:hlinkClick r:id="" action="ppaction://media"/>
            <a:extLst>
              <a:ext uri="{FF2B5EF4-FFF2-40B4-BE49-F238E27FC236}">
                <a16:creationId xmlns:a16="http://schemas.microsoft.com/office/drawing/2014/main" id="{0080A460-D9C1-46A2-A8EE-11B7B47F83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10" end="23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0167" y="59473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build="p"/>
      <p:bldP spid="11" grpId="0" animBg="1"/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5713389-5D9F-4FFD-A396-A8C99743CAEB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AE7554-E7FC-435F-A0C0-C3669DB6A66A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08882B-243E-4D9B-B073-C5858CDBBEB2}"/>
              </a:ext>
            </a:extLst>
          </p:cNvPr>
          <p:cNvSpPr txBox="1">
            <a:spLocks/>
          </p:cNvSpPr>
          <p:nvPr/>
        </p:nvSpPr>
        <p:spPr>
          <a:xfrm>
            <a:off x="2451529" y="2155902"/>
            <a:ext cx="404021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9" name="these">
            <a:hlinkClick r:id="" action="ppaction://media"/>
            <a:extLst>
              <a:ext uri="{FF2B5EF4-FFF2-40B4-BE49-F238E27FC236}">
                <a16:creationId xmlns:a16="http://schemas.microsoft.com/office/drawing/2014/main" id="{60E721EE-139A-4F8F-A7F7-EDFE37471A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" end="70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0769" y="58574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797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A7A46B-229E-41AF-9E60-B290FA930D4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DC7FE4-9467-4B72-A272-3EE43533DB99}"/>
              </a:ext>
            </a:extLst>
          </p:cNvPr>
          <p:cNvSpPr/>
          <p:nvPr/>
        </p:nvSpPr>
        <p:spPr>
          <a:xfrm>
            <a:off x="8130438" y="24309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DF3D4FF-379D-4071-B5DE-65E09ADFEA46}"/>
              </a:ext>
            </a:extLst>
          </p:cNvPr>
          <p:cNvSpPr txBox="1">
            <a:spLocks/>
          </p:cNvSpPr>
          <p:nvPr/>
        </p:nvSpPr>
        <p:spPr>
          <a:xfrm>
            <a:off x="2413873" y="2332995"/>
            <a:ext cx="404021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A0EFCFF-FB24-458E-A94E-114B377EEDEB}"/>
              </a:ext>
            </a:extLst>
          </p:cNvPr>
          <p:cNvSpPr txBox="1">
            <a:spLocks/>
          </p:cNvSpPr>
          <p:nvPr/>
        </p:nvSpPr>
        <p:spPr>
          <a:xfrm>
            <a:off x="2413872" y="1070186"/>
            <a:ext cx="404021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BA2FE7D-7A90-4CCA-BF21-E8BE6BDD6A04}"/>
              </a:ext>
            </a:extLst>
          </p:cNvPr>
          <p:cNvSpPr txBox="1">
            <a:spLocks/>
          </p:cNvSpPr>
          <p:nvPr/>
        </p:nvSpPr>
        <p:spPr>
          <a:xfrm>
            <a:off x="2555526" y="3591499"/>
            <a:ext cx="404021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>
              <a:solidFill>
                <a:srgbClr val="00B050"/>
              </a:solidFill>
            </a:endParaRPr>
          </a:p>
        </p:txBody>
      </p:sp>
      <p:pic>
        <p:nvPicPr>
          <p:cNvPr id="15" name="1-wise">
            <a:hlinkClick r:id="" action="ppaction://media"/>
            <a:extLst>
              <a:ext uri="{FF2B5EF4-FFF2-40B4-BE49-F238E27FC236}">
                <a16:creationId xmlns:a16="http://schemas.microsoft.com/office/drawing/2014/main" id="{560D7331-D9DE-46EE-955C-0B1752D789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" end="3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8342" y="6000419"/>
            <a:ext cx="812800" cy="812800"/>
          </a:xfrm>
          <a:prstGeom prst="rect">
            <a:avLst/>
          </a:prstGeom>
        </p:spPr>
      </p:pic>
      <p:pic>
        <p:nvPicPr>
          <p:cNvPr id="16" name="2-rise">
            <a:hlinkClick r:id="" action="ppaction://media"/>
            <a:extLst>
              <a:ext uri="{FF2B5EF4-FFF2-40B4-BE49-F238E27FC236}">
                <a16:creationId xmlns:a16="http://schemas.microsoft.com/office/drawing/2014/main" id="{E3FFC9D0-FC64-4A2B-926B-0DAA6B844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73" end="792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6571" y="6000419"/>
            <a:ext cx="812800" cy="812800"/>
          </a:xfrm>
          <a:prstGeom prst="rect">
            <a:avLst/>
          </a:prstGeom>
        </p:spPr>
      </p:pic>
      <p:pic>
        <p:nvPicPr>
          <p:cNvPr id="17" name="3_miles">
            <a:hlinkClick r:id="" action="ppaction://media"/>
            <a:extLst>
              <a:ext uri="{FF2B5EF4-FFF2-40B4-BE49-F238E27FC236}">
                <a16:creationId xmlns:a16="http://schemas.microsoft.com/office/drawing/2014/main" id="{15BD2C41-F80A-4289-B81C-4EF577D3E9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297" end="422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1200" y="60004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9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1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 animBg="1"/>
      <p:bldP spid="12" grpId="0" build="p"/>
      <p:bldP spid="13" grpId="0" build="p"/>
      <p:bldP spid="1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2E0857-86FD-46D3-9FB0-161DA592075B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AB5EED-9E35-45C2-9F29-FE5E8624EB5B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ED4D95-E120-49AE-93AD-6F562BBA95C1}"/>
              </a:ext>
            </a:extLst>
          </p:cNvPr>
          <p:cNvSpPr txBox="1">
            <a:spLocks/>
          </p:cNvSpPr>
          <p:nvPr/>
        </p:nvSpPr>
        <p:spPr>
          <a:xfrm>
            <a:off x="2290488" y="2857500"/>
            <a:ext cx="404021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76B35E5-D199-4283-A53C-AD1F7261DB64}"/>
              </a:ext>
            </a:extLst>
          </p:cNvPr>
          <p:cNvSpPr txBox="1">
            <a:spLocks/>
          </p:cNvSpPr>
          <p:nvPr/>
        </p:nvSpPr>
        <p:spPr>
          <a:xfrm>
            <a:off x="2290487" y="1454304"/>
            <a:ext cx="404021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12" name="1-home">
            <a:hlinkClick r:id="" action="ppaction://media"/>
            <a:extLst>
              <a:ext uri="{FF2B5EF4-FFF2-40B4-BE49-F238E27FC236}">
                <a16:creationId xmlns:a16="http://schemas.microsoft.com/office/drawing/2014/main" id="{D6039148-F659-415B-A210-2FDE0E1E4F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" end="735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4372" y="5964663"/>
            <a:ext cx="812800" cy="812800"/>
          </a:xfrm>
          <a:prstGeom prst="rect">
            <a:avLst/>
          </a:prstGeom>
        </p:spPr>
      </p:pic>
      <p:pic>
        <p:nvPicPr>
          <p:cNvPr id="13" name="2-shone">
            <a:hlinkClick r:id="" action="ppaction://media"/>
            <a:extLst>
              <a:ext uri="{FF2B5EF4-FFF2-40B4-BE49-F238E27FC236}">
                <a16:creationId xmlns:a16="http://schemas.microsoft.com/office/drawing/2014/main" id="{56F23182-228D-4E2B-BEE7-DA4145F14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40" end="7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4994" y="59690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build="p"/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EDB1DBF-88DC-4C4F-86E2-B25CB4C2D3FD}"/>
              </a:ext>
            </a:extLst>
          </p:cNvPr>
          <p:cNvSpPr/>
          <p:nvPr/>
        </p:nvSpPr>
        <p:spPr>
          <a:xfrm>
            <a:off x="1122641" y="1099318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3A1C7E-1AE5-4445-8B78-7A73DE71F9E1}"/>
              </a:ext>
            </a:extLst>
          </p:cNvPr>
          <p:cNvSpPr/>
          <p:nvPr/>
        </p:nvSpPr>
        <p:spPr>
          <a:xfrm>
            <a:off x="8215656" y="10995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0D0D261-1A9A-47C7-887C-74E47F8FD7E3}"/>
              </a:ext>
            </a:extLst>
          </p:cNvPr>
          <p:cNvSpPr txBox="1">
            <a:spLocks/>
          </p:cNvSpPr>
          <p:nvPr/>
        </p:nvSpPr>
        <p:spPr>
          <a:xfrm>
            <a:off x="2551891" y="2155902"/>
            <a:ext cx="404021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per 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16" name="perfume">
            <a:hlinkClick r:id="" action="ppaction://media"/>
            <a:extLst>
              <a:ext uri="{FF2B5EF4-FFF2-40B4-BE49-F238E27FC236}">
                <a16:creationId xmlns:a16="http://schemas.microsoft.com/office/drawing/2014/main" id="{24F3BD31-BF44-4EB6-9471-5D16CE1131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" end="27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6241" y="58856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065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B118D-9D3B-425E-B839-7FB020D076CE}"/>
              </a:ext>
            </a:extLst>
          </p:cNvPr>
          <p:cNvSpPr txBox="1">
            <a:spLocks/>
          </p:cNvSpPr>
          <p:nvPr/>
        </p:nvSpPr>
        <p:spPr>
          <a:xfrm>
            <a:off x="2703606" y="1495188"/>
            <a:ext cx="3473356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in 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EA93C9-E336-499C-B4C5-B681F0EB1EAD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0A2AC2-564B-4BDA-9A64-380BD4CAEDAA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8A6F01-14BD-40F4-8223-99802B72D0FB}"/>
              </a:ext>
            </a:extLst>
          </p:cNvPr>
          <p:cNvSpPr txBox="1">
            <a:spLocks/>
          </p:cNvSpPr>
          <p:nvPr/>
        </p:nvSpPr>
        <p:spPr>
          <a:xfrm>
            <a:off x="2461729" y="2717170"/>
            <a:ext cx="3473356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11" name="1-indeed">
            <a:hlinkClick r:id="" action="ppaction://media"/>
            <a:extLst>
              <a:ext uri="{FF2B5EF4-FFF2-40B4-BE49-F238E27FC236}">
                <a16:creationId xmlns:a16="http://schemas.microsoft.com/office/drawing/2014/main" id="{41A195EF-CCFE-49DC-9A43-CBB1A6B764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" end="577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398" y="5954157"/>
            <a:ext cx="812800" cy="812800"/>
          </a:xfrm>
          <a:prstGeom prst="rect">
            <a:avLst/>
          </a:prstGeom>
        </p:spPr>
      </p:pic>
      <p:pic>
        <p:nvPicPr>
          <p:cNvPr id="12" name="2-sweet">
            <a:hlinkClick r:id="" action="ppaction://media"/>
            <a:extLst>
              <a:ext uri="{FF2B5EF4-FFF2-40B4-BE49-F238E27FC236}">
                <a16:creationId xmlns:a16="http://schemas.microsoft.com/office/drawing/2014/main" id="{C19C95A4-2197-4015-A60B-82FFCBF608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10" end="747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6837" y="59541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uiExpand="1" build="p"/>
      <p:bldP spid="8" grpId="0" animBg="1"/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254A67-F5B6-4B9E-9816-D9CD0D93656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89E59D-FF92-4844-A8F5-9B36A510195C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3F7B84-C205-49CF-9002-EDC7020D09D0}"/>
              </a:ext>
            </a:extLst>
          </p:cNvPr>
          <p:cNvSpPr txBox="1">
            <a:spLocks/>
          </p:cNvSpPr>
          <p:nvPr/>
        </p:nvSpPr>
        <p:spPr>
          <a:xfrm>
            <a:off x="2734960" y="2092101"/>
            <a:ext cx="3473356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</a:p>
        </p:txBody>
      </p:sp>
      <p:pic>
        <p:nvPicPr>
          <p:cNvPr id="10" name="east">
            <a:hlinkClick r:id="" action="ppaction://media"/>
            <a:extLst>
              <a:ext uri="{FF2B5EF4-FFF2-40B4-BE49-F238E27FC236}">
                <a16:creationId xmlns:a16="http://schemas.microsoft.com/office/drawing/2014/main" id="{8351388A-9D49-45F9-B22F-0819BB57F6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" end="47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4163" y="59676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5C9EF3-0FF3-44DB-A884-3ADE2B690C8F}"/>
              </a:ext>
            </a:extLst>
          </p:cNvPr>
          <p:cNvSpPr txBox="1">
            <a:spLocks/>
          </p:cNvSpPr>
          <p:nvPr/>
        </p:nvSpPr>
        <p:spPr>
          <a:xfrm>
            <a:off x="3246145" y="2857500"/>
            <a:ext cx="265170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>
                <a:latin typeface="Century Gothic" panose="020B0502020202020204" pitchFamily="34" charset="0"/>
              </a:rPr>
              <a:t>m</a:t>
            </a:r>
            <a:r>
              <a:rPr lang="en-US" sz="5000" b="1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>
                <a:latin typeface="Century Gothic" panose="020B0502020202020204" pitchFamily="34" charset="0"/>
              </a:rPr>
              <a:t>t  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50032F-E68C-4703-B7F0-1B2292F80405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DF1EE2-0177-4114-B829-479FB498716D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14BBA11-F7B1-462C-926F-63685CEF5214}"/>
              </a:ext>
            </a:extLst>
          </p:cNvPr>
          <p:cNvSpPr txBox="1">
            <a:spLocks/>
          </p:cNvSpPr>
          <p:nvPr/>
        </p:nvSpPr>
        <p:spPr>
          <a:xfrm>
            <a:off x="3148174" y="1434788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13" name="1-bright">
            <a:hlinkClick r:id="" action="ppaction://media"/>
            <a:extLst>
              <a:ext uri="{FF2B5EF4-FFF2-40B4-BE49-F238E27FC236}">
                <a16:creationId xmlns:a16="http://schemas.microsoft.com/office/drawing/2014/main" id="{9AD9DCCE-56C4-4827-A13C-60AB7A8294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5" end="455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4752" y="5884347"/>
            <a:ext cx="812800" cy="812800"/>
          </a:xfrm>
          <a:prstGeom prst="rect">
            <a:avLst/>
          </a:prstGeom>
        </p:spPr>
      </p:pic>
      <p:pic>
        <p:nvPicPr>
          <p:cNvPr id="14" name="2-mighty">
            <a:hlinkClick r:id="" action="ppaction://media"/>
            <a:extLst>
              <a:ext uri="{FF2B5EF4-FFF2-40B4-BE49-F238E27FC236}">
                <a16:creationId xmlns:a16="http://schemas.microsoft.com/office/drawing/2014/main" id="{6F7E2135-DCD3-4E51-B42D-CC0B21D6B5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46" end="9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398" y="58843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uiExpand="1" build="p"/>
      <p:bldP spid="10" grpId="0" animBg="1"/>
      <p:bldP spid="1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0CB78F-B7EC-4B77-A4D9-7A7FBEAA7BB6}"/>
              </a:ext>
            </a:extLst>
          </p:cNvPr>
          <p:cNvSpPr txBox="1">
            <a:spLocks/>
          </p:cNvSpPr>
          <p:nvPr/>
        </p:nvSpPr>
        <p:spPr>
          <a:xfrm>
            <a:off x="3690352" y="2045169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>
                <a:latin typeface="Century Gothic" panose="020B0502020202020204" pitchFamily="34" charset="0"/>
              </a:rPr>
              <a:t>d</a:t>
            </a:r>
            <a:r>
              <a:rPr lang="en-US" sz="5000" b="1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endParaRPr lang="en-US" sz="5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6C438C-1063-4DCA-A225-9E5B4C4FE15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28B645-3B29-4E2A-BC95-800E67E5CFD8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die">
            <a:hlinkClick r:id="" action="ppaction://media"/>
            <a:extLst>
              <a:ext uri="{FF2B5EF4-FFF2-40B4-BE49-F238E27FC236}">
                <a16:creationId xmlns:a16="http://schemas.microsoft.com/office/drawing/2014/main" id="{3AA6F7DA-6EC7-4746-AF45-74748DBA57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" end="58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1363" y="5934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uiExpand="1" build="p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C9FFED7-14DB-45FE-8E04-F3BC075EFB12}"/>
              </a:ext>
            </a:extLst>
          </p:cNvPr>
          <p:cNvSpPr txBox="1">
            <a:spLocks/>
          </p:cNvSpPr>
          <p:nvPr/>
        </p:nvSpPr>
        <p:spPr>
          <a:xfrm>
            <a:off x="3086731" y="2857500"/>
            <a:ext cx="2970538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fol</a:t>
            </a:r>
            <a:r>
              <a:rPr lang="en-US" sz="5000" dirty="0">
                <a:latin typeface="Century Gothic" panose="020B0502020202020204" pitchFamily="34" charset="0"/>
              </a:rPr>
              <a:t> 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8D746-6991-49BC-B6B7-23F30035F96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E2D2B8-0ABF-4328-8BC1-39291B76A578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5E6CFC-4981-4264-A95B-B440486486D8}"/>
              </a:ext>
            </a:extLst>
          </p:cNvPr>
          <p:cNvSpPr txBox="1">
            <a:spLocks/>
          </p:cNvSpPr>
          <p:nvPr/>
        </p:nvSpPr>
        <p:spPr>
          <a:xfrm>
            <a:off x="3086731" y="1494681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12" name="1-low">
            <a:hlinkClick r:id="" action="ppaction://media"/>
            <a:extLst>
              <a:ext uri="{FF2B5EF4-FFF2-40B4-BE49-F238E27FC236}">
                <a16:creationId xmlns:a16="http://schemas.microsoft.com/office/drawing/2014/main" id="{9940C8E6-1940-4474-9F0C-B3A1C8C651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" end="4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68049" y="5933938"/>
            <a:ext cx="812800" cy="812800"/>
          </a:xfrm>
          <a:prstGeom prst="rect">
            <a:avLst/>
          </a:prstGeom>
        </p:spPr>
      </p:pic>
      <p:pic>
        <p:nvPicPr>
          <p:cNvPr id="13" name="2-follow">
            <a:hlinkClick r:id="" action="ppaction://media"/>
            <a:extLst>
              <a:ext uri="{FF2B5EF4-FFF2-40B4-BE49-F238E27FC236}">
                <a16:creationId xmlns:a16="http://schemas.microsoft.com/office/drawing/2014/main" id="{6E204C5C-6F74-4E28-930D-7FC2BCEDBA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78" end="667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2380" y="59383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iterate type="wd">
                                    <p:tmPct val="9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uiExpand="1" build="p"/>
      <p:bldP spid="10" grpId="0" animBg="1"/>
      <p:bldP spid="1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E77EA6E-9349-4EAF-B415-2E46366A8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4062" y="2046999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D9313C-2038-425D-ACA7-1EB66913BAF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0F8188-ADD7-4B3E-B5AA-1FFE6CAF8AEE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ew">
            <a:hlinkClick r:id="" action="ppaction://media"/>
            <a:extLst>
              <a:ext uri="{FF2B5EF4-FFF2-40B4-BE49-F238E27FC236}">
                <a16:creationId xmlns:a16="http://schemas.microsoft.com/office/drawing/2014/main" id="{E6DADEB9-CAAF-4F9C-9DE3-AC282C651B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 end="80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7763" y="58538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368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uiExpand="1" build="p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8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146631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F82080-5A0E-4D16-91F5-63205042DFA9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197162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nd</a:t>
            </a:r>
          </a:p>
        </p:txBody>
      </p:sp>
      <p:pic>
        <p:nvPicPr>
          <p:cNvPr id="4" name="1-ou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5" end="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6496" y="5889988"/>
            <a:ext cx="812800" cy="812800"/>
          </a:xfrm>
          <a:prstGeom prst="rect">
            <a:avLst/>
          </a:prstGeom>
        </p:spPr>
      </p:pic>
      <p:pic>
        <p:nvPicPr>
          <p:cNvPr id="8" name="2-f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54" end="981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6664" y="58899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4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2516" y="1370066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911AE0-D4B5-42C5-B989-F3F7DA5E70AA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99467" y="2856946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pic>
        <p:nvPicPr>
          <p:cNvPr id="13" name="1-down">
            <a:hlinkClick r:id="" action="ppaction://media"/>
            <a:extLst>
              <a:ext uri="{FF2B5EF4-FFF2-40B4-BE49-F238E27FC236}">
                <a16:creationId xmlns:a16="http://schemas.microsoft.com/office/drawing/2014/main" id="{B53A785F-BB43-42AD-9019-A4AC2B2C25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3" end="4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5922072"/>
            <a:ext cx="812800" cy="812800"/>
          </a:xfrm>
          <a:prstGeom prst="rect">
            <a:avLst/>
          </a:prstGeom>
        </p:spPr>
      </p:pic>
      <p:pic>
        <p:nvPicPr>
          <p:cNvPr id="14" name="2-town">
            <a:hlinkClick r:id="" action="ppaction://media"/>
            <a:extLst>
              <a:ext uri="{FF2B5EF4-FFF2-40B4-BE49-F238E27FC236}">
                <a16:creationId xmlns:a16="http://schemas.microsoft.com/office/drawing/2014/main" id="{6859D4C6-1FC9-4B6E-9221-16950E5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50" end="642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198" y="59220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786887" y="2065934"/>
            <a:ext cx="3369502" cy="1422712"/>
          </a:xfrm>
          <a:prstGeom prst="rect">
            <a:avLst/>
          </a:prstGeom>
        </p:spPr>
        <p:txBody>
          <a:bodyPr numCol="1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jo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6" end="683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2062" y="6006036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3A0788-1931-4913-8C47-86AF38436751}"/>
              </a:ext>
            </a:extLst>
          </p:cNvPr>
          <p:cNvSpPr/>
          <p:nvPr/>
        </p:nvSpPr>
        <p:spPr>
          <a:xfrm>
            <a:off x="8137445" y="176629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9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077466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77C625-B50A-493B-BC97-09976E0B99AB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i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2" end="5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8594" y="59381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077466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77C625-B50A-493B-BC97-09976E0B99AB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l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2" end="93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4994" y="59862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43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85077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77C625-B50A-493B-BC97-09976E0B99AB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857310" y="3380855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tr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sures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57310" y="203111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</a:p>
        </p:txBody>
      </p:sp>
      <p:pic>
        <p:nvPicPr>
          <p:cNvPr id="4" name="1-rea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9" end="3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1055" y="6034648"/>
            <a:ext cx="812800" cy="812800"/>
          </a:xfrm>
          <a:prstGeom prst="rect">
            <a:avLst/>
          </a:prstGeom>
        </p:spPr>
      </p:pic>
      <p:pic>
        <p:nvPicPr>
          <p:cNvPr id="9" name="2-deat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80" end="772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0963" y="6034648"/>
            <a:ext cx="812800" cy="812800"/>
          </a:xfrm>
          <a:prstGeom prst="rect">
            <a:avLst/>
          </a:prstGeom>
        </p:spPr>
      </p:pic>
      <p:pic>
        <p:nvPicPr>
          <p:cNvPr id="10" name="3-treasur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562" end="620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398" y="60346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743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  <p:bldP spid="5" grpId="0" animBg="1"/>
      <p:bldP spid="7" grpId="0" build="p"/>
      <p:bldP spid="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5471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01329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20372F-810B-402B-8B0D-9AF6C476C786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ta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2" end="34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4994" y="59516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0811" y="146631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20372F-810B-402B-8B0D-9AF6C476C786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23985" y="285750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pic>
        <p:nvPicPr>
          <p:cNvPr id="4" name="1-o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5" end="2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5479" y="5906559"/>
            <a:ext cx="812800" cy="812800"/>
          </a:xfrm>
          <a:prstGeom prst="rect">
            <a:avLst/>
          </a:prstGeom>
        </p:spPr>
      </p:pic>
      <p:pic>
        <p:nvPicPr>
          <p:cNvPr id="8" name="2-bor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46" end="2226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7803" y="5891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25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5" grpId="0" animBg="1"/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3155" y="965643"/>
            <a:ext cx="1973595" cy="1160814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800" dirty="0" err="1">
                <a:latin typeface="Century Gothic" panose="020B0502020202020204" pitchFamily="34" charset="0"/>
              </a:rPr>
              <a:t>af</a:t>
            </a:r>
            <a:r>
              <a:rPr lang="en-US" sz="4800" dirty="0">
                <a:latin typeface="Century Gothic" panose="020B0502020202020204" pitchFamily="34" charset="0"/>
              </a:rPr>
              <a:t> </a:t>
            </a:r>
            <a:r>
              <a:rPr lang="en-US" sz="4800" dirty="0" err="1">
                <a:latin typeface="Century Gothic" panose="020B0502020202020204" pitchFamily="34" charset="0"/>
              </a:rPr>
              <a:t>t</a:t>
            </a:r>
            <a:r>
              <a:rPr lang="en-US" sz="48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1533155" y="2114074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800" dirty="0">
                <a:latin typeface="Century Gothic" panose="020B0502020202020204" pitchFamily="34" charset="0"/>
              </a:rPr>
              <a:t>o </a:t>
            </a:r>
            <a:r>
              <a:rPr lang="en-US" sz="4800" dirty="0" err="1">
                <a:latin typeface="Century Gothic" panose="020B0502020202020204" pitchFamily="34" charset="0"/>
              </a:rPr>
              <a:t>v</a:t>
            </a:r>
            <a:r>
              <a:rPr lang="en-US" sz="48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84341C8-9486-45C0-AD6F-D4210DA8FD21}"/>
              </a:ext>
            </a:extLst>
          </p:cNvPr>
          <p:cNvSpPr txBox="1">
            <a:spLocks/>
          </p:cNvSpPr>
          <p:nvPr/>
        </p:nvSpPr>
        <p:spPr>
          <a:xfrm>
            <a:off x="1522166" y="3298080"/>
            <a:ext cx="3283906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800" dirty="0">
                <a:latin typeface="Century Gothic" panose="020B0502020202020204" pitchFamily="34" charset="0"/>
              </a:rPr>
              <a:t>des </a:t>
            </a:r>
            <a:r>
              <a:rPr lang="en-US" sz="48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4800" dirty="0" err="1">
                <a:latin typeface="Century Gothic" panose="020B0502020202020204" pitchFamily="34" charset="0"/>
              </a:rPr>
              <a:t>ts</a:t>
            </a:r>
            <a:r>
              <a:rPr lang="en-US" sz="48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118F6E-508C-43DF-822C-69E5619761E0}"/>
              </a:ext>
            </a:extLst>
          </p:cNvPr>
          <p:cNvSpPr txBox="1">
            <a:spLocks/>
          </p:cNvSpPr>
          <p:nvPr/>
        </p:nvSpPr>
        <p:spPr>
          <a:xfrm>
            <a:off x="3876569" y="988589"/>
            <a:ext cx="4151319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800" dirty="0">
                <a:latin typeface="Century Gothic" panose="020B0502020202020204" pitchFamily="34" charset="0"/>
              </a:rPr>
              <a:t> p</a:t>
            </a:r>
            <a:r>
              <a:rPr lang="en-US" sz="48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 </a:t>
            </a:r>
            <a:r>
              <a:rPr lang="en-US" sz="4800" dirty="0">
                <a:latin typeface="Century Gothic" panose="020B0502020202020204" pitchFamily="34" charset="0"/>
              </a:rPr>
              <a:t>fume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FA4526-8C77-45DC-A3A5-5F80D14978CD}"/>
              </a:ext>
            </a:extLst>
          </p:cNvPr>
          <p:cNvSpPr/>
          <p:nvPr/>
        </p:nvSpPr>
        <p:spPr>
          <a:xfrm>
            <a:off x="8201064" y="6167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6118F6E-508C-43DF-822C-69E5619761E0}"/>
              </a:ext>
            </a:extLst>
          </p:cNvPr>
          <p:cNvSpPr txBox="1">
            <a:spLocks/>
          </p:cNvSpPr>
          <p:nvPr/>
        </p:nvSpPr>
        <p:spPr>
          <a:xfrm>
            <a:off x="3815249" y="2121224"/>
            <a:ext cx="4151319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800" dirty="0">
                <a:latin typeface="Century Gothic" panose="020B0502020202020204" pitchFamily="34" charset="0"/>
              </a:rPr>
              <a:t> </a:t>
            </a:r>
            <a:r>
              <a:rPr lang="en-US" sz="4800" dirty="0" err="1">
                <a:latin typeface="Century Gothic" panose="020B0502020202020204" pitchFamily="34" charset="0"/>
              </a:rPr>
              <a:t>J</a:t>
            </a:r>
            <a:r>
              <a:rPr lang="en-US" sz="48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48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4800" dirty="0">
                <a:latin typeface="Century Gothic" panose="020B0502020202020204" pitchFamily="34" charset="0"/>
              </a:rPr>
              <a:t>u </a:t>
            </a:r>
            <a:r>
              <a:rPr lang="en-US" sz="4800" dirty="0" err="1">
                <a:latin typeface="Century Gothic" panose="020B0502020202020204" pitchFamily="34" charset="0"/>
              </a:rPr>
              <a:t>sa</a:t>
            </a:r>
            <a:r>
              <a:rPr lang="en-US" sz="4800" dirty="0">
                <a:latin typeface="Century Gothic" panose="020B0502020202020204" pitchFamily="34" charset="0"/>
              </a:rPr>
              <a:t> </a:t>
            </a:r>
            <a:r>
              <a:rPr lang="en-US" sz="4800" dirty="0" err="1">
                <a:latin typeface="Century Gothic" panose="020B0502020202020204" pitchFamily="34" charset="0"/>
              </a:rPr>
              <a:t>lem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4" name="1.aft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" end="1535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548" y="5846617"/>
            <a:ext cx="812800" cy="812800"/>
          </a:xfrm>
          <a:prstGeom prst="rect">
            <a:avLst/>
          </a:prstGeom>
        </p:spPr>
      </p:pic>
      <p:pic>
        <p:nvPicPr>
          <p:cNvPr id="5" name="2.ov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85" end="968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2039" y="5910211"/>
            <a:ext cx="812800" cy="812800"/>
          </a:xfrm>
          <a:prstGeom prst="rect">
            <a:avLst/>
          </a:prstGeom>
        </p:spPr>
      </p:pic>
      <p:pic>
        <p:nvPicPr>
          <p:cNvPr id="6" name="3.deser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781" end="720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80383" y="5846617"/>
            <a:ext cx="812800" cy="812800"/>
          </a:xfrm>
          <a:prstGeom prst="rect">
            <a:avLst/>
          </a:prstGeom>
        </p:spPr>
      </p:pic>
      <p:pic>
        <p:nvPicPr>
          <p:cNvPr id="7" name="4.perfum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722" end="494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9674" y="5910211"/>
            <a:ext cx="812800" cy="812800"/>
          </a:xfrm>
          <a:prstGeom prst="rect">
            <a:avLst/>
          </a:prstGeom>
        </p:spPr>
      </p:pic>
      <p:pic>
        <p:nvPicPr>
          <p:cNvPr id="15" name="5.Jerusale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053" end="6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7282" y="59636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12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6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20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iterate type="wd">
                                    <p:tmPct val="425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26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12" grpId="0" uiExpand="1" build="p"/>
      <p:bldP spid="13" grpId="0" uiExpand="1" build="p"/>
      <p:bldP spid="8" grpId="0" animBg="1"/>
      <p:bldP spid="1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333739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84341C8-9486-45C0-AD6F-D4210DA8FD21}"/>
              </a:ext>
            </a:extLst>
          </p:cNvPr>
          <p:cNvSpPr txBox="1">
            <a:spLocks/>
          </p:cNvSpPr>
          <p:nvPr/>
        </p:nvSpPr>
        <p:spPr>
          <a:xfrm>
            <a:off x="3198131" y="2681011"/>
            <a:ext cx="3283906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treas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FA4526-8C77-45DC-A3A5-5F80D14978CD}"/>
              </a:ext>
            </a:extLst>
          </p:cNvPr>
          <p:cNvSpPr/>
          <p:nvPr/>
        </p:nvSpPr>
        <p:spPr>
          <a:xfrm>
            <a:off x="8201064" y="6167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84341C8-9486-45C0-AD6F-D4210DA8FD21}"/>
              </a:ext>
            </a:extLst>
          </p:cNvPr>
          <p:cNvSpPr txBox="1">
            <a:spLocks/>
          </p:cNvSpPr>
          <p:nvPr/>
        </p:nvSpPr>
        <p:spPr>
          <a:xfrm>
            <a:off x="3198131" y="1294429"/>
            <a:ext cx="3283906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3" name="1.bur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2" end="2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0144" y="5899055"/>
            <a:ext cx="812800" cy="812800"/>
          </a:xfrm>
          <a:prstGeom prst="rect">
            <a:avLst/>
          </a:prstGeom>
        </p:spPr>
      </p:pic>
      <p:pic>
        <p:nvPicPr>
          <p:cNvPr id="4" name="2.treasur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97" end="9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1802" y="58639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6470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build="p"/>
      <p:bldP spid="8" grpId="0" animBg="1"/>
      <p:bldP spid="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CBF3A1-ACA4-41F3-920A-9CC02ED32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4318" y="1273709"/>
            <a:ext cx="3960323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m-</a:t>
            </a:r>
            <a:endParaRPr lang="en-US" sz="45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AD34DA-4ADA-46E6-8CF3-174E39B83E0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506C41A-4457-4DDA-8741-CAC6CCF7BD47}"/>
              </a:ext>
            </a:extLst>
          </p:cNvPr>
          <p:cNvSpPr txBox="1">
            <a:spLocks/>
          </p:cNvSpPr>
          <p:nvPr/>
        </p:nvSpPr>
        <p:spPr>
          <a:xfrm>
            <a:off x="2158573" y="1245579"/>
            <a:ext cx="216808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sk</a:t>
            </a:r>
            <a:endParaRPr lang="en-US" sz="45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0880AF8-2857-4CE0-A15D-7218AD95EB10}"/>
              </a:ext>
            </a:extLst>
          </p:cNvPr>
          <p:cNvSpPr txBox="1">
            <a:spLocks/>
          </p:cNvSpPr>
          <p:nvPr/>
        </p:nvSpPr>
        <p:spPr>
          <a:xfrm>
            <a:off x="2158573" y="2776777"/>
            <a:ext cx="2845203" cy="123953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2524BC2-01C3-4A91-8CA6-DBFFA6748E3C}"/>
              </a:ext>
            </a:extLst>
          </p:cNvPr>
          <p:cNvSpPr txBox="1">
            <a:spLocks/>
          </p:cNvSpPr>
          <p:nvPr/>
        </p:nvSpPr>
        <p:spPr>
          <a:xfrm>
            <a:off x="4925618" y="2776777"/>
            <a:ext cx="5958064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tr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11FFC0-8063-4CE2-88FD-986E452FFC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9" end="143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813" y="5869331"/>
            <a:ext cx="812800" cy="8128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5563F3-3BC6-4E59-99A0-32E5396BBB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4" end="17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2" y="5894532"/>
            <a:ext cx="812800" cy="8128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8B51A2-3E1B-4338-A87D-657155C3A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174" end="1256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86588" y="5999056"/>
            <a:ext cx="812800" cy="8128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AF229A-54F8-433F-9849-B340BF7BB7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207" end="1782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9787" y="5894532"/>
            <a:ext cx="812800" cy="8128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D7FEC6-1612-4B47-813A-5A5C34C34A4A}"/>
              </a:ext>
            </a:extLst>
          </p:cNvPr>
          <p:cNvSpPr/>
          <p:nvPr/>
        </p:nvSpPr>
        <p:spPr>
          <a:xfrm>
            <a:off x="8089397" y="-295549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7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17884" y="870508"/>
            <a:ext cx="7399576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84341C8-9486-45C0-AD6F-D4210DA8FD21}"/>
              </a:ext>
            </a:extLst>
          </p:cNvPr>
          <p:cNvSpPr txBox="1">
            <a:spLocks/>
          </p:cNvSpPr>
          <p:nvPr/>
        </p:nvSpPr>
        <p:spPr>
          <a:xfrm>
            <a:off x="2931180" y="2648927"/>
            <a:ext cx="3283906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ship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84341C8-9486-45C0-AD6F-D4210DA8FD21}"/>
              </a:ext>
            </a:extLst>
          </p:cNvPr>
          <p:cNvSpPr txBox="1">
            <a:spLocks/>
          </p:cNvSpPr>
          <p:nvPr/>
        </p:nvSpPr>
        <p:spPr>
          <a:xfrm>
            <a:off x="2931180" y="1280378"/>
            <a:ext cx="3283906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3" name="1.wor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0" end="5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5417" y="5831423"/>
            <a:ext cx="812800" cy="812800"/>
          </a:xfrm>
          <a:prstGeom prst="rect">
            <a:avLst/>
          </a:prstGeom>
        </p:spPr>
      </p:pic>
      <p:pic>
        <p:nvPicPr>
          <p:cNvPr id="4" name="2.worshi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48" end="6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1354" y="5831423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D82050-4945-4961-8854-DCB0F0D4159C}"/>
              </a:ext>
            </a:extLst>
          </p:cNvPr>
          <p:cNvSpPr/>
          <p:nvPr/>
        </p:nvSpPr>
        <p:spPr>
          <a:xfrm>
            <a:off x="8201064" y="6167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77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build="p"/>
      <p:bldP spid="15" grpId="0" build="p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42152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FA4526-8C77-45DC-A3A5-5F80D14978CD}"/>
              </a:ext>
            </a:extLst>
          </p:cNvPr>
          <p:cNvSpPr/>
          <p:nvPr/>
        </p:nvSpPr>
        <p:spPr>
          <a:xfrm>
            <a:off x="8201064" y="6167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84341C8-9486-45C0-AD6F-D4210DA8FD21}"/>
              </a:ext>
            </a:extLst>
          </p:cNvPr>
          <p:cNvSpPr txBox="1">
            <a:spLocks/>
          </p:cNvSpPr>
          <p:nvPr/>
        </p:nvSpPr>
        <p:spPr>
          <a:xfrm>
            <a:off x="3315009" y="1865914"/>
            <a:ext cx="3283906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 </a:t>
            </a:r>
            <a:r>
              <a:rPr lang="en-US" sz="5000" dirty="0">
                <a:latin typeface="Century Gothic" panose="020B0502020202020204" pitchFamily="34" charset="0"/>
              </a:rPr>
              <a:t>y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3" name="Mar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2" end="2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5870" y="5949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81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8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1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019175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CDCAF1-2D21-447C-8DD6-F73A172824C9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ther_old">
            <a:hlinkClick r:id="" action="ppaction://media"/>
            <a:extLst>
              <a:ext uri="{FF2B5EF4-FFF2-40B4-BE49-F238E27FC236}">
                <a16:creationId xmlns:a16="http://schemas.microsoft.com/office/drawing/2014/main" id="{17E7C793-6A12-4047-BE4C-2F0C7E0C5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6100" y="4860758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07952C-46C2-4404-9C13-3090275B1718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82FA41-820F-4560-9553-1291BEBA7469}"/>
              </a:ext>
            </a:extLst>
          </p:cNvPr>
          <p:cNvSpPr/>
          <p:nvPr/>
        </p:nvSpPr>
        <p:spPr>
          <a:xfrm>
            <a:off x="8096843" y="4889258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l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7" end="453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6843" y="59152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539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035218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ild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CDCAF1-2D21-447C-8DD6-F73A172824C9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ther_ild">
            <a:hlinkClick r:id="" action="ppaction://media"/>
            <a:extLst>
              <a:ext uri="{FF2B5EF4-FFF2-40B4-BE49-F238E27FC236}">
                <a16:creationId xmlns:a16="http://schemas.microsoft.com/office/drawing/2014/main" id="{C843F88D-B8AE-466C-B90F-5437706026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2" end="926.9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2008" y="6117689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A9A22F-7C81-4052-BD34-5FE188829014}"/>
              </a:ext>
            </a:extLst>
          </p:cNvPr>
          <p:cNvSpPr/>
          <p:nvPr/>
        </p:nvSpPr>
        <p:spPr>
          <a:xfrm>
            <a:off x="7989897" y="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219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6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1212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227" y="1377912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br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5" name="Rectangle 4"/>
          <p:cNvSpPr/>
          <p:nvPr/>
        </p:nvSpPr>
        <p:spPr>
          <a:xfrm>
            <a:off x="7804484" y="3917481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162976" y="318128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124664" y="2781257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1005737" y="970759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1.bri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64" end="66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56576" y="5968037"/>
            <a:ext cx="812800" cy="812800"/>
          </a:xfrm>
          <a:prstGeom prst="rect">
            <a:avLst/>
          </a:prstGeom>
        </p:spPr>
      </p:pic>
      <p:pic>
        <p:nvPicPr>
          <p:cNvPr id="13" name="2.king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958" end="62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0673" y="5968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build="p"/>
      <p:bldP spid="6" grpId="0" animBg="1"/>
      <p:bldP spid="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7856" y="2015012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str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ong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tro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29" end="400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40998" y="59235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539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0201" y="1998970"/>
            <a:ext cx="510359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fr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 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frank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58" end="2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57958" y="58647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150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E23057-978C-4248-8D49-4223574B86CD}"/>
              </a:ext>
            </a:extLst>
          </p:cNvPr>
          <p:cNvSpPr txBox="1">
            <a:spLocks/>
          </p:cNvSpPr>
          <p:nvPr/>
        </p:nvSpPr>
        <p:spPr>
          <a:xfrm>
            <a:off x="2006239" y="924722"/>
            <a:ext cx="218820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>
                <a:latin typeface="Century Gothic" panose="020B0502020202020204" pitchFamily="34" charset="0"/>
              </a:rPr>
              <a:t>m</a:t>
            </a:r>
            <a:r>
              <a:rPr lang="en-US" sz="5000" b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E388E6-F0CE-4151-944F-BDC00360F8EB}"/>
              </a:ext>
            </a:extLst>
          </p:cNvPr>
          <p:cNvSpPr txBox="1">
            <a:spLocks/>
          </p:cNvSpPr>
          <p:nvPr/>
        </p:nvSpPr>
        <p:spPr>
          <a:xfrm>
            <a:off x="1941111" y="2103923"/>
            <a:ext cx="286849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F503B00-FF63-41B7-98EB-F77D2B23CDE0}"/>
              </a:ext>
            </a:extLst>
          </p:cNvPr>
          <p:cNvSpPr txBox="1">
            <a:spLocks/>
          </p:cNvSpPr>
          <p:nvPr/>
        </p:nvSpPr>
        <p:spPr>
          <a:xfrm>
            <a:off x="1860898" y="3318123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dr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ds</a:t>
            </a:r>
            <a:endParaRPr lang="en-US" sz="45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33BFA89-9286-4761-8BDD-69AE1386D317}"/>
              </a:ext>
            </a:extLst>
          </p:cNvPr>
          <p:cNvSpPr txBox="1">
            <a:spLocks/>
          </p:cNvSpPr>
          <p:nvPr/>
        </p:nvSpPr>
        <p:spPr>
          <a:xfrm>
            <a:off x="5157544" y="914680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  <a:endParaRPr lang="en-US" sz="45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03A127E-9BE9-4A2D-A1E8-6104F69D3624}"/>
              </a:ext>
            </a:extLst>
          </p:cNvPr>
          <p:cNvSpPr txBox="1">
            <a:spLocks/>
          </p:cNvSpPr>
          <p:nvPr/>
        </p:nvSpPr>
        <p:spPr>
          <a:xfrm>
            <a:off x="5157591" y="210392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ls</a:t>
            </a:r>
            <a:endParaRPr lang="en-US" sz="45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D707140-D383-4047-AA2F-2978B0CF4407}"/>
              </a:ext>
            </a:extLst>
          </p:cNvPr>
          <p:cNvSpPr txBox="1">
            <a:spLocks/>
          </p:cNvSpPr>
          <p:nvPr/>
        </p:nvSpPr>
        <p:spPr>
          <a:xfrm>
            <a:off x="5182063" y="3319576"/>
            <a:ext cx="2214257" cy="107989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th-</a:t>
            </a:r>
            <a:endParaRPr lang="en-US" sz="45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099B60-D4F9-4CFB-A003-39EB955830CD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2B0665-A33E-4F25-8066-FE2D3C2200CE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5C4D59-D053-47E6-8E49-48941610F4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3" end="98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10480" y="5902255"/>
            <a:ext cx="812800" cy="8128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D6690E-BDEA-4F35-BA53-319DB2BF76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86" end="1692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3762" y="5794200"/>
            <a:ext cx="812800" cy="8128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9FB5B4-C357-4B30-B289-8956176B67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834" end="201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92018" y="5794200"/>
            <a:ext cx="812800" cy="8128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9D270F-7CFA-46E2-BAAF-0289C46D4A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228" end="1177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9313" y="5857368"/>
            <a:ext cx="812800" cy="8128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FE99DD-647D-4D7C-ADC4-E3D0ABA242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745" end="87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71104" y="5865818"/>
            <a:ext cx="812800" cy="812800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E3D736-B1CD-4DC1-939C-07DBAF0128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1890" end="566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46612" y="58775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4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5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0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9017" y="4924305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667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hwa_A">
            <a:hlinkClick r:id="" action="ppaction://media"/>
            <a:extLst>
              <a:ext uri="{FF2B5EF4-FFF2-40B4-BE49-F238E27FC236}">
                <a16:creationId xmlns:a16="http://schemas.microsoft.com/office/drawing/2014/main" id="{59C50B9F-7D37-4A55-9DBA-0A8C38EE6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3100" y="4989551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E859F89-CD13-4990-9005-3ADD45BA1F85}"/>
              </a:ext>
            </a:extLst>
          </p:cNvPr>
          <p:cNvSpPr/>
          <p:nvPr/>
        </p:nvSpPr>
        <p:spPr>
          <a:xfrm>
            <a:off x="8224464" y="4922195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601685" y="2271895"/>
            <a:ext cx="4487954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Jer</a:t>
            </a:r>
            <a:r>
              <a:rPr lang="en-US" sz="5000" dirty="0">
                <a:latin typeface="Century Gothic" panose="020B0502020202020204" pitchFamily="34" charset="0"/>
              </a:rPr>
              <a:t> u 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5000" dirty="0" err="1">
                <a:latin typeface="Century Gothic" panose="020B0502020202020204" pitchFamily="34" charset="0"/>
              </a:rPr>
              <a:t>lem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522544" y="2952268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6FB2B6-14CD-4CF9-9D3A-89106071EEEF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jerusale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8" end="665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32380" y="5715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uiExpand="1" build="p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A813B4-4A50-4767-B397-4449807602B2}"/>
              </a:ext>
            </a:extLst>
          </p:cNvPr>
          <p:cNvSpPr txBox="1">
            <a:spLocks/>
          </p:cNvSpPr>
          <p:nvPr/>
        </p:nvSpPr>
        <p:spPr>
          <a:xfrm>
            <a:off x="2196852" y="984212"/>
            <a:ext cx="233895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734170-E3A7-4905-AC22-E1E92F8CFEFE}"/>
              </a:ext>
            </a:extLst>
          </p:cNvPr>
          <p:cNvSpPr txBox="1">
            <a:spLocks/>
          </p:cNvSpPr>
          <p:nvPr/>
        </p:nvSpPr>
        <p:spPr>
          <a:xfrm>
            <a:off x="2160939" y="3304624"/>
            <a:ext cx="205236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7E4D2D-7810-4707-A67C-34C101A3BFD9}"/>
              </a:ext>
            </a:extLst>
          </p:cNvPr>
          <p:cNvSpPr txBox="1">
            <a:spLocks/>
          </p:cNvSpPr>
          <p:nvPr/>
        </p:nvSpPr>
        <p:spPr>
          <a:xfrm>
            <a:off x="5120570" y="1017454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fts</a:t>
            </a:r>
            <a:endParaRPr lang="en-US" sz="45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062E41-DF04-4B8F-8923-84F64C09E007}"/>
              </a:ext>
            </a:extLst>
          </p:cNvPr>
          <p:cNvSpPr txBox="1">
            <a:spLocks/>
          </p:cNvSpPr>
          <p:nvPr/>
        </p:nvSpPr>
        <p:spPr>
          <a:xfrm>
            <a:off x="5164340" y="3289404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g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92BDAA-5449-44A6-8022-66854819494B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0F70A4F-6EF9-4481-B2F9-E2241A46F9F7}"/>
              </a:ext>
            </a:extLst>
          </p:cNvPr>
          <p:cNvSpPr txBox="1">
            <a:spLocks/>
          </p:cNvSpPr>
          <p:nvPr/>
        </p:nvSpPr>
        <p:spPr>
          <a:xfrm>
            <a:off x="2157503" y="2150738"/>
            <a:ext cx="1892725" cy="134667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D1D8D1F-575B-4F57-A08F-5B380B509C55}"/>
              </a:ext>
            </a:extLst>
          </p:cNvPr>
          <p:cNvSpPr txBox="1">
            <a:spLocks/>
          </p:cNvSpPr>
          <p:nvPr/>
        </p:nvSpPr>
        <p:spPr>
          <a:xfrm>
            <a:off x="5167776" y="2134148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-sh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8452AE-3E3D-489C-884D-4F1FD2B46F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2" end="988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2723" y="5838868"/>
            <a:ext cx="812800" cy="8128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02070E-7C18-4AA7-8B56-935B8B8FA5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63" end="1208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42610" y="5838868"/>
            <a:ext cx="812800" cy="8128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27805C-69D6-4622-81F3-5C52A33C2F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043" end="160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02497" y="5838868"/>
            <a:ext cx="812800" cy="812800"/>
          </a:xfrm>
          <a:prstGeom prst="rect">
            <a:avLst/>
          </a:prstGeom>
        </p:spPr>
      </p:pic>
      <p:pic>
        <p:nvPicPr>
          <p:cNvPr id="18" name="will">
            <a:hlinkClick r:id="" action="ppaction://media"/>
            <a:extLst>
              <a:ext uri="{FF2B5EF4-FFF2-40B4-BE49-F238E27FC236}">
                <a16:creationId xmlns:a16="http://schemas.microsoft.com/office/drawing/2014/main" id="{EABDDE72-680C-4C16-9001-B45572ADD4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699" end="1363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18928" y="5826102"/>
            <a:ext cx="812800" cy="812800"/>
          </a:xfrm>
          <a:prstGeom prst="rect">
            <a:avLst/>
          </a:prstGeom>
        </p:spPr>
      </p:pic>
      <p:pic>
        <p:nvPicPr>
          <p:cNvPr id="19" name="2_hill">
            <a:hlinkClick r:id="" action="ppaction://media"/>
            <a:extLst>
              <a:ext uri="{FF2B5EF4-FFF2-40B4-BE49-F238E27FC236}">
                <a16:creationId xmlns:a16="http://schemas.microsoft.com/office/drawing/2014/main" id="{BD435B7B-0DB9-4CC8-BBBA-ABB228BB12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519" end="927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83246" y="5838868"/>
            <a:ext cx="812800" cy="812800"/>
          </a:xfrm>
          <a:prstGeom prst="rect">
            <a:avLst/>
          </a:prstGeom>
        </p:spPr>
      </p:pic>
      <p:pic>
        <p:nvPicPr>
          <p:cNvPr id="20" name="3_with">
            <a:hlinkClick r:id="" action="ppaction://media"/>
            <a:extLst>
              <a:ext uri="{FF2B5EF4-FFF2-40B4-BE49-F238E27FC236}">
                <a16:creationId xmlns:a16="http://schemas.microsoft.com/office/drawing/2014/main" id="{62462B77-A1EA-4AB4-8150-B9EF00C226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785" end="1669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9777" y="5838868"/>
            <a:ext cx="812800" cy="8128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D8EEAB-6481-4997-BF0C-17F517AC8645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9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6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19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58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5E7A3BE-ABE4-49F3-BF3D-58BFE7F44345}"/>
              </a:ext>
            </a:extLst>
          </p:cNvPr>
          <p:cNvSpPr txBox="1">
            <a:spLocks/>
          </p:cNvSpPr>
          <p:nvPr/>
        </p:nvSpPr>
        <p:spPr>
          <a:xfrm>
            <a:off x="2637234" y="2099941"/>
            <a:ext cx="193476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D1C2D0B-A2B7-4D9C-8A4D-843A98BBB65E}"/>
              </a:ext>
            </a:extLst>
          </p:cNvPr>
          <p:cNvSpPr txBox="1">
            <a:spLocks/>
          </p:cNvSpPr>
          <p:nvPr/>
        </p:nvSpPr>
        <p:spPr>
          <a:xfrm>
            <a:off x="4977697" y="2099941"/>
            <a:ext cx="242261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f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90B9DF-0BA7-4052-940C-1D1611B7C100}"/>
              </a:ext>
            </a:extLst>
          </p:cNvPr>
          <p:cNvSpPr/>
          <p:nvPr/>
        </p:nvSpPr>
        <p:spPr>
          <a:xfrm>
            <a:off x="1020229" y="967645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396A08-7573-4ECB-B637-C2FE74BE1C8B}"/>
              </a:ext>
            </a:extLst>
          </p:cNvPr>
          <p:cNvSpPr/>
          <p:nvPr/>
        </p:nvSpPr>
        <p:spPr>
          <a:xfrm>
            <a:off x="8124163" y="154421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1_on">
            <a:hlinkClick r:id="" action="ppaction://media"/>
            <a:extLst>
              <a:ext uri="{FF2B5EF4-FFF2-40B4-BE49-F238E27FC236}">
                <a16:creationId xmlns:a16="http://schemas.microsoft.com/office/drawing/2014/main" id="{677364F2-9810-414C-AB41-90C53694B3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1" end="649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0619" y="5738925"/>
            <a:ext cx="812800" cy="812800"/>
          </a:xfrm>
          <a:prstGeom prst="rect">
            <a:avLst/>
          </a:prstGeom>
        </p:spPr>
      </p:pic>
      <p:pic>
        <p:nvPicPr>
          <p:cNvPr id="21" name="2_fol">
            <a:hlinkClick r:id="" action="ppaction://media"/>
            <a:extLst>
              <a:ext uri="{FF2B5EF4-FFF2-40B4-BE49-F238E27FC236}">
                <a16:creationId xmlns:a16="http://schemas.microsoft.com/office/drawing/2014/main" id="{A525BF85-6A3B-4D54-9EDF-7BF6F13662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63" end="895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1363" y="5715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CBD66A-4EB8-4EA4-ADE8-E94EBDED376A}"/>
              </a:ext>
            </a:extLst>
          </p:cNvPr>
          <p:cNvSpPr txBox="1">
            <a:spLocks/>
          </p:cNvSpPr>
          <p:nvPr/>
        </p:nvSpPr>
        <p:spPr>
          <a:xfrm>
            <a:off x="2249436" y="138649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32E1BE-88F3-4D86-8853-1066F582EFD5}"/>
              </a:ext>
            </a:extLst>
          </p:cNvPr>
          <p:cNvSpPr txBox="1">
            <a:spLocks/>
          </p:cNvSpPr>
          <p:nvPr/>
        </p:nvSpPr>
        <p:spPr>
          <a:xfrm>
            <a:off x="2249436" y="2816246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h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27D19E-3EA1-427C-A689-35E7CC3E622B}"/>
              </a:ext>
            </a:extLst>
          </p:cNvPr>
          <p:cNvSpPr txBox="1">
            <a:spLocks/>
          </p:cNvSpPr>
          <p:nvPr/>
        </p:nvSpPr>
        <p:spPr>
          <a:xfrm>
            <a:off x="5123145" y="1391406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0D8474-AC26-4685-BD69-880DC0DF26F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0702AB-8572-4F6D-A0D2-CD94329876B1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1_up ">
            <a:hlinkClick r:id="" action="ppaction://media"/>
            <a:extLst>
              <a:ext uri="{FF2B5EF4-FFF2-40B4-BE49-F238E27FC236}">
                <a16:creationId xmlns:a16="http://schemas.microsoft.com/office/drawing/2014/main" id="{DB10CB0B-7663-4176-8EAF-AD6AF0AB3C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5" end="726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6745" y="5715000"/>
            <a:ext cx="812800" cy="812800"/>
          </a:xfrm>
          <a:prstGeom prst="rect">
            <a:avLst/>
          </a:prstGeom>
        </p:spPr>
      </p:pic>
      <p:pic>
        <p:nvPicPr>
          <p:cNvPr id="16" name="2_hun">
            <a:hlinkClick r:id="" action="ppaction://media"/>
            <a:extLst>
              <a:ext uri="{FF2B5EF4-FFF2-40B4-BE49-F238E27FC236}">
                <a16:creationId xmlns:a16="http://schemas.microsoft.com/office/drawing/2014/main" id="{109A6A96-5A23-4DFB-ADC3-8178580D69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46" end="64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6748" y="5715000"/>
            <a:ext cx="812800" cy="812800"/>
          </a:xfrm>
          <a:prstGeom prst="rect">
            <a:avLst/>
          </a:prstGeom>
        </p:spPr>
      </p:pic>
      <p:pic>
        <p:nvPicPr>
          <p:cNvPr id="17" name="3_sus">
            <a:hlinkClick r:id="" action="ppaction://media"/>
            <a:extLst>
              <a:ext uri="{FF2B5EF4-FFF2-40B4-BE49-F238E27FC236}">
                <a16:creationId xmlns:a16="http://schemas.microsoft.com/office/drawing/2014/main" id="{1EA2DE50-9E26-4BB4-A46F-60F044DF44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77" end="1696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4994" y="5715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6818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1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53967</TotalTime>
  <Words>385</Words>
  <Application>Microsoft Macintosh PowerPoint</Application>
  <PresentationFormat>On-screen Show (16:10)</PresentationFormat>
  <Paragraphs>148</Paragraphs>
  <Slides>51</Slides>
  <Notes>0</Notes>
  <HiddenSlides>0</HiddenSlides>
  <MMClips>98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Century Gothic</vt:lpstr>
      <vt:lpstr>Courier New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Other Sounds – Long Vowel</vt:lpstr>
      <vt:lpstr>PowerPoint Presentation</vt:lpstr>
      <vt:lpstr>PowerPoint Presentation</vt:lpstr>
      <vt:lpstr>Other Sounds – -nk/-ng</vt:lpstr>
      <vt:lpstr>PowerPoint Presentation</vt:lpstr>
      <vt:lpstr>PowerPoint Presentation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387</cp:revision>
  <dcterms:created xsi:type="dcterms:W3CDTF">2017-01-10T01:35:56Z</dcterms:created>
  <dcterms:modified xsi:type="dcterms:W3CDTF">2018-03-13T01:32:14Z</dcterms:modified>
</cp:coreProperties>
</file>